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4" r:id="rId1"/>
    <p:sldMasterId id="2147483709" r:id="rId2"/>
  </p:sldMasterIdLst>
  <p:notesMasterIdLst>
    <p:notesMasterId r:id="rId61"/>
  </p:notesMasterIdLst>
  <p:sldIdLst>
    <p:sldId id="256" r:id="rId3"/>
    <p:sldId id="257" r:id="rId4"/>
    <p:sldId id="328" r:id="rId5"/>
    <p:sldId id="344" r:id="rId6"/>
    <p:sldId id="330" r:id="rId7"/>
    <p:sldId id="329" r:id="rId8"/>
    <p:sldId id="261" r:id="rId9"/>
    <p:sldId id="332" r:id="rId10"/>
    <p:sldId id="306" r:id="rId11"/>
    <p:sldId id="307" r:id="rId12"/>
    <p:sldId id="308" r:id="rId13"/>
    <p:sldId id="309" r:id="rId14"/>
    <p:sldId id="310" r:id="rId15"/>
    <p:sldId id="311" r:id="rId16"/>
    <p:sldId id="312" r:id="rId17"/>
    <p:sldId id="313" r:id="rId18"/>
    <p:sldId id="345" r:id="rId19"/>
    <p:sldId id="359" r:id="rId20"/>
    <p:sldId id="314" r:id="rId21"/>
    <p:sldId id="315" r:id="rId22"/>
    <p:sldId id="363" r:id="rId23"/>
    <p:sldId id="316" r:id="rId24"/>
    <p:sldId id="317" r:id="rId25"/>
    <p:sldId id="318" r:id="rId26"/>
    <p:sldId id="319" r:id="rId27"/>
    <p:sldId id="320" r:id="rId28"/>
    <p:sldId id="358" r:id="rId29"/>
    <p:sldId id="346" r:id="rId30"/>
    <p:sldId id="321" r:id="rId31"/>
    <p:sldId id="322" r:id="rId32"/>
    <p:sldId id="323" r:id="rId33"/>
    <p:sldId id="325" r:id="rId34"/>
    <p:sldId id="326" r:id="rId35"/>
    <p:sldId id="327" r:id="rId36"/>
    <p:sldId id="349" r:id="rId37"/>
    <p:sldId id="350" r:id="rId38"/>
    <p:sldId id="351" r:id="rId39"/>
    <p:sldId id="352" r:id="rId40"/>
    <p:sldId id="353" r:id="rId41"/>
    <p:sldId id="354" r:id="rId42"/>
    <p:sldId id="355" r:id="rId43"/>
    <p:sldId id="356" r:id="rId44"/>
    <p:sldId id="360" r:id="rId45"/>
    <p:sldId id="361" r:id="rId46"/>
    <p:sldId id="357" r:id="rId47"/>
    <p:sldId id="333" r:id="rId48"/>
    <p:sldId id="335" r:id="rId49"/>
    <p:sldId id="336" r:id="rId50"/>
    <p:sldId id="337" r:id="rId51"/>
    <p:sldId id="338" r:id="rId52"/>
    <p:sldId id="339" r:id="rId53"/>
    <p:sldId id="362" r:id="rId54"/>
    <p:sldId id="340" r:id="rId55"/>
    <p:sldId id="347" r:id="rId56"/>
    <p:sldId id="348" r:id="rId57"/>
    <p:sldId id="341" r:id="rId58"/>
    <p:sldId id="342" r:id="rId59"/>
    <p:sldId id="343" r:id="rId6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B833"/>
    <a:srgbClr val="097DBB"/>
    <a:srgbClr val="D6B833"/>
    <a:srgbClr val="EB8A33"/>
    <a:srgbClr val="4D9CB9"/>
    <a:srgbClr val="1B2D55"/>
    <a:srgbClr val="99C6D7"/>
    <a:srgbClr val="0076BC"/>
    <a:srgbClr val="3535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282964-D70E-4AEE-9E7A-A3CB98DBAD2E}" v="67" dt="2025-10-22T15:52:15.663"/>
  </p1510:revLst>
</p1510:revInfo>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41" autoAdjust="0"/>
    <p:restoredTop sz="96327"/>
  </p:normalViewPr>
  <p:slideViewPr>
    <p:cSldViewPr snapToGrid="0">
      <p:cViewPr varScale="1">
        <p:scale>
          <a:sx n="84" d="100"/>
          <a:sy n="84" d="100"/>
        </p:scale>
        <p:origin x="1072" y="5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microsoft.com/office/2015/10/relationships/revisionInfo" Target="revisionInfo.xml"/><Relationship Id="rId5" Type="http://schemas.openxmlformats.org/officeDocument/2006/relationships/slide" Target="slides/slide3.xml"/><Relationship Id="rId61" Type="http://schemas.openxmlformats.org/officeDocument/2006/relationships/notesMaster" Target="notesMasters/notes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60F21E-894F-438D-B528-0BD8D68182B0}" type="datetimeFigureOut">
              <a:rPr lang="en-US" smtClean="0"/>
              <a:t>1/6/2026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BAF737-FAA6-48C5-815D-C06D32ED0E5F}" type="slidenum">
              <a:rPr lang="en-US" smtClean="0"/>
              <a:t>‹#›</a:t>
            </a:fld>
            <a:endParaRPr lang="en-US"/>
          </a:p>
        </p:txBody>
      </p:sp>
    </p:spTree>
    <p:extLst>
      <p:ext uri="{BB962C8B-B14F-4D97-AF65-F5344CB8AC3E}">
        <p14:creationId xmlns:p14="http://schemas.microsoft.com/office/powerpoint/2010/main" val="3101170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8" Type="http://schemas.openxmlformats.org/officeDocument/2006/relationships/hyperlink" Target="https://x.com/SpencerFane" TargetMode="External"/><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hyperlink" Target="https://www.spencerfane.com/" TargetMode="External"/><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hyperlink" Target="https://www.youtube.com/@SpencerFaneLLP" TargetMode="External"/><Relationship Id="rId4" Type="http://schemas.openxmlformats.org/officeDocument/2006/relationships/image" Target="../media/image11.svg"/><Relationship Id="rId9" Type="http://schemas.openxmlformats.org/officeDocument/2006/relationships/hyperlink" Target="https://www.linkedin.com/company/spencer-fane-llp"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1E0AEDB-2BEB-8946-1644-2511911EC4EB}"/>
              </a:ext>
            </a:extLst>
          </p:cNvPr>
          <p:cNvSpPr/>
          <p:nvPr userDrawn="1"/>
        </p:nvSpPr>
        <p:spPr>
          <a:xfrm>
            <a:off x="0" y="0"/>
            <a:ext cx="9141714" cy="5143500"/>
          </a:xfrm>
          <a:prstGeom prst="rect">
            <a:avLst/>
          </a:prstGeom>
          <a:solidFill>
            <a:srgbClr val="097D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0" name="object 6">
            <a:extLst>
              <a:ext uri="{FF2B5EF4-FFF2-40B4-BE49-F238E27FC236}">
                <a16:creationId xmlns:a16="http://schemas.microsoft.com/office/drawing/2014/main" id="{EDF6F629-9DE7-231F-D69B-85404C917435}"/>
              </a:ext>
            </a:extLst>
          </p:cNvPr>
          <p:cNvGrpSpPr/>
          <p:nvPr userDrawn="1"/>
        </p:nvGrpSpPr>
        <p:grpSpPr>
          <a:xfrm>
            <a:off x="7667625" y="0"/>
            <a:ext cx="1474089" cy="1565996"/>
            <a:chOff x="12278106" y="0"/>
            <a:chExt cx="2352675" cy="2499360"/>
          </a:xfrm>
        </p:grpSpPr>
        <p:sp>
          <p:nvSpPr>
            <p:cNvPr id="11" name="object 7">
              <a:extLst>
                <a:ext uri="{FF2B5EF4-FFF2-40B4-BE49-F238E27FC236}">
                  <a16:creationId xmlns:a16="http://schemas.microsoft.com/office/drawing/2014/main" id="{BE5F764C-2694-103A-84D0-317A0707F5E5}"/>
                </a:ext>
              </a:extLst>
            </p:cNvPr>
            <p:cNvSpPr/>
            <p:nvPr/>
          </p:nvSpPr>
          <p:spPr>
            <a:xfrm>
              <a:off x="13441680" y="0"/>
              <a:ext cx="1188720" cy="1188720"/>
            </a:xfrm>
            <a:custGeom>
              <a:avLst/>
              <a:gdLst/>
              <a:ahLst/>
              <a:cxnLst/>
              <a:rect l="l" t="t" r="r" b="b"/>
              <a:pathLst>
                <a:path w="1188719" h="1188720">
                  <a:moveTo>
                    <a:pt x="1188719" y="0"/>
                  </a:moveTo>
                  <a:lnTo>
                    <a:pt x="0" y="0"/>
                  </a:lnTo>
                  <a:lnTo>
                    <a:pt x="0" y="1188720"/>
                  </a:lnTo>
                  <a:lnTo>
                    <a:pt x="1188719" y="1188720"/>
                  </a:lnTo>
                  <a:lnTo>
                    <a:pt x="1188719" y="0"/>
                  </a:lnTo>
                  <a:close/>
                </a:path>
              </a:pathLst>
            </a:custGeom>
            <a:solidFill>
              <a:srgbClr val="4D9CB8"/>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mn-cs"/>
              </a:endParaRPr>
            </a:p>
          </p:txBody>
        </p:sp>
        <p:sp>
          <p:nvSpPr>
            <p:cNvPr id="12" name="object 8">
              <a:extLst>
                <a:ext uri="{FF2B5EF4-FFF2-40B4-BE49-F238E27FC236}">
                  <a16:creationId xmlns:a16="http://schemas.microsoft.com/office/drawing/2014/main" id="{22901719-DC76-A512-8F01-6AA43D706E90}"/>
                </a:ext>
              </a:extLst>
            </p:cNvPr>
            <p:cNvSpPr/>
            <p:nvPr/>
          </p:nvSpPr>
          <p:spPr>
            <a:xfrm>
              <a:off x="12481560" y="1189583"/>
              <a:ext cx="959485" cy="959485"/>
            </a:xfrm>
            <a:custGeom>
              <a:avLst/>
              <a:gdLst/>
              <a:ahLst/>
              <a:cxnLst/>
              <a:rect l="l" t="t" r="r" b="b"/>
              <a:pathLst>
                <a:path w="959484" h="959485">
                  <a:moveTo>
                    <a:pt x="959243" y="0"/>
                  </a:moveTo>
                  <a:lnTo>
                    <a:pt x="0" y="0"/>
                  </a:lnTo>
                  <a:lnTo>
                    <a:pt x="0" y="959256"/>
                  </a:lnTo>
                  <a:lnTo>
                    <a:pt x="959243" y="959256"/>
                  </a:lnTo>
                  <a:lnTo>
                    <a:pt x="959243" y="0"/>
                  </a:lnTo>
                  <a:close/>
                </a:path>
              </a:pathLst>
            </a:custGeom>
            <a:solidFill>
              <a:srgbClr val="EB8933"/>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mn-cs"/>
              </a:endParaRPr>
            </a:p>
          </p:txBody>
        </p:sp>
        <p:sp>
          <p:nvSpPr>
            <p:cNvPr id="13" name="object 9">
              <a:extLst>
                <a:ext uri="{FF2B5EF4-FFF2-40B4-BE49-F238E27FC236}">
                  <a16:creationId xmlns:a16="http://schemas.microsoft.com/office/drawing/2014/main" id="{EA467C27-92EF-869B-E8B5-07A468B80C83}"/>
                </a:ext>
              </a:extLst>
            </p:cNvPr>
            <p:cNvSpPr/>
            <p:nvPr/>
          </p:nvSpPr>
          <p:spPr>
            <a:xfrm>
              <a:off x="12278106" y="2151583"/>
              <a:ext cx="201295" cy="201295"/>
            </a:xfrm>
            <a:custGeom>
              <a:avLst/>
              <a:gdLst/>
              <a:ahLst/>
              <a:cxnLst/>
              <a:rect l="l" t="t" r="r" b="b"/>
              <a:pathLst>
                <a:path w="201295" h="201294">
                  <a:moveTo>
                    <a:pt x="200710" y="0"/>
                  </a:moveTo>
                  <a:lnTo>
                    <a:pt x="0" y="0"/>
                  </a:lnTo>
                  <a:lnTo>
                    <a:pt x="0" y="200710"/>
                  </a:lnTo>
                  <a:lnTo>
                    <a:pt x="200710" y="200710"/>
                  </a:lnTo>
                  <a:lnTo>
                    <a:pt x="200710" y="0"/>
                  </a:lnTo>
                  <a:close/>
                </a:path>
              </a:pathLst>
            </a:custGeom>
            <a:solidFill>
              <a:srgbClr val="D5B833"/>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mn-cs"/>
              </a:endParaRPr>
            </a:p>
          </p:txBody>
        </p:sp>
        <p:sp>
          <p:nvSpPr>
            <p:cNvPr id="14" name="object 10">
              <a:extLst>
                <a:ext uri="{FF2B5EF4-FFF2-40B4-BE49-F238E27FC236}">
                  <a16:creationId xmlns:a16="http://schemas.microsoft.com/office/drawing/2014/main" id="{2F440E58-C794-1522-9EF6-0A5B26DD6527}"/>
                </a:ext>
              </a:extLst>
            </p:cNvPr>
            <p:cNvSpPr/>
            <p:nvPr/>
          </p:nvSpPr>
          <p:spPr>
            <a:xfrm>
              <a:off x="13440816" y="2151583"/>
              <a:ext cx="347345" cy="347345"/>
            </a:xfrm>
            <a:custGeom>
              <a:avLst/>
              <a:gdLst/>
              <a:ahLst/>
              <a:cxnLst/>
              <a:rect l="l" t="t" r="r" b="b"/>
              <a:pathLst>
                <a:path w="347344" h="347344">
                  <a:moveTo>
                    <a:pt x="347217" y="0"/>
                  </a:moveTo>
                  <a:lnTo>
                    <a:pt x="0" y="0"/>
                  </a:lnTo>
                  <a:lnTo>
                    <a:pt x="0" y="347217"/>
                  </a:lnTo>
                  <a:lnTo>
                    <a:pt x="347217" y="347217"/>
                  </a:lnTo>
                  <a:lnTo>
                    <a:pt x="347217" y="0"/>
                  </a:lnTo>
                  <a:close/>
                </a:path>
              </a:pathLst>
            </a:custGeom>
            <a:solidFill>
              <a:srgbClr val="68B833"/>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mn-cs"/>
              </a:endParaRPr>
            </a:p>
          </p:txBody>
        </p:sp>
      </p:grpSp>
      <p:pic>
        <p:nvPicPr>
          <p:cNvPr id="17" name="object 5">
            <a:extLst>
              <a:ext uri="{FF2B5EF4-FFF2-40B4-BE49-F238E27FC236}">
                <a16:creationId xmlns:a16="http://schemas.microsoft.com/office/drawing/2014/main" id="{62FE3FDF-A705-ED7A-CAAA-740F6ADF1EB7}"/>
              </a:ext>
            </a:extLst>
          </p:cNvPr>
          <p:cNvPicPr/>
          <p:nvPr userDrawn="1"/>
        </p:nvPicPr>
        <p:blipFill>
          <a:blip r:embed="rId2"/>
          <a:srcRect/>
          <a:stretch/>
        </p:blipFill>
        <p:spPr>
          <a:xfrm>
            <a:off x="7460557" y="4214600"/>
            <a:ext cx="1301841" cy="566750"/>
          </a:xfrm>
          <a:prstGeom prst="rect">
            <a:avLst/>
          </a:prstGeom>
        </p:spPr>
      </p:pic>
      <p:sp>
        <p:nvSpPr>
          <p:cNvPr id="4" name="Title 1">
            <a:extLst>
              <a:ext uri="{FF2B5EF4-FFF2-40B4-BE49-F238E27FC236}">
                <a16:creationId xmlns:a16="http://schemas.microsoft.com/office/drawing/2014/main" id="{7143A991-E514-BD7D-1716-0C909E5F2A77}"/>
              </a:ext>
            </a:extLst>
          </p:cNvPr>
          <p:cNvSpPr>
            <a:spLocks noGrp="1"/>
          </p:cNvSpPr>
          <p:nvPr>
            <p:ph type="ctrTitle"/>
          </p:nvPr>
        </p:nvSpPr>
        <p:spPr>
          <a:xfrm>
            <a:off x="457200" y="1844277"/>
            <a:ext cx="6823629" cy="1294513"/>
          </a:xfrm>
        </p:spPr>
        <p:txBody>
          <a:bodyPr anchor="t">
            <a:noAutofit/>
          </a:bodyPr>
          <a:lstStyle>
            <a:lvl1pPr algn="l">
              <a:defRPr sz="4200">
                <a:solidFill>
                  <a:schemeClr val="bg1"/>
                </a:solidFill>
              </a:defRPr>
            </a:lvl1pPr>
          </a:lstStyle>
          <a:p>
            <a:r>
              <a:rPr lang="en-US" dirty="0"/>
              <a:t>Click to edit Master title style</a:t>
            </a:r>
          </a:p>
        </p:txBody>
      </p:sp>
      <p:sp>
        <p:nvSpPr>
          <p:cNvPr id="5" name="Subtitle 2">
            <a:extLst>
              <a:ext uri="{FF2B5EF4-FFF2-40B4-BE49-F238E27FC236}">
                <a16:creationId xmlns:a16="http://schemas.microsoft.com/office/drawing/2014/main" id="{955D3316-6396-5C65-4FC1-FC152A3B6FDC}"/>
              </a:ext>
            </a:extLst>
          </p:cNvPr>
          <p:cNvSpPr>
            <a:spLocks noGrp="1"/>
          </p:cNvSpPr>
          <p:nvPr>
            <p:ph type="subTitle" idx="1" hasCustomPrompt="1"/>
          </p:nvPr>
        </p:nvSpPr>
        <p:spPr>
          <a:xfrm>
            <a:off x="457200" y="1550908"/>
            <a:ext cx="6823628" cy="293370"/>
          </a:xfrm>
        </p:spPr>
        <p:txBody>
          <a:bodyPr>
            <a:normAutofit/>
          </a:bodyPr>
          <a:lstStyle>
            <a:lvl1pPr marL="0" indent="0" algn="l">
              <a:buNone/>
              <a:defRPr sz="1500">
                <a:solidFill>
                  <a:srgbClr val="D6B833"/>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add text (date)</a:t>
            </a:r>
          </a:p>
        </p:txBody>
      </p:sp>
      <p:sp>
        <p:nvSpPr>
          <p:cNvPr id="7" name="Text Placeholder 14">
            <a:extLst>
              <a:ext uri="{FF2B5EF4-FFF2-40B4-BE49-F238E27FC236}">
                <a16:creationId xmlns:a16="http://schemas.microsoft.com/office/drawing/2014/main" id="{47BCD95F-780C-63D4-C60C-5B7D0913A6E9}"/>
              </a:ext>
            </a:extLst>
          </p:cNvPr>
          <p:cNvSpPr>
            <a:spLocks noGrp="1"/>
          </p:cNvSpPr>
          <p:nvPr>
            <p:ph type="body" sz="quarter" idx="14" hasCustomPrompt="1"/>
          </p:nvPr>
        </p:nvSpPr>
        <p:spPr>
          <a:xfrm>
            <a:off x="457200" y="3179801"/>
            <a:ext cx="6823628" cy="430769"/>
          </a:xfrm>
        </p:spPr>
        <p:txBody>
          <a:bodyPr>
            <a:noAutofit/>
          </a:bodyPr>
          <a:lstStyle>
            <a:lvl1pPr marL="0" indent="0">
              <a:buNone/>
              <a:defRPr sz="2400">
                <a:solidFill>
                  <a:schemeClr val="bg1"/>
                </a:solidFill>
              </a:defRPr>
            </a:lvl1pPr>
            <a:lvl2pPr marL="342900" indent="0">
              <a:buNone/>
              <a:defRPr/>
            </a:lvl2pPr>
          </a:lstStyle>
          <a:p>
            <a:pPr lvl="0"/>
            <a:r>
              <a:rPr lang="en-US" dirty="0"/>
              <a:t>Click to add text</a:t>
            </a:r>
          </a:p>
        </p:txBody>
      </p:sp>
      <p:sp>
        <p:nvSpPr>
          <p:cNvPr id="8" name="Text Placeholder 10">
            <a:extLst>
              <a:ext uri="{FF2B5EF4-FFF2-40B4-BE49-F238E27FC236}">
                <a16:creationId xmlns:a16="http://schemas.microsoft.com/office/drawing/2014/main" id="{4CB76C85-B91C-BD73-6C01-502D25254A18}"/>
              </a:ext>
            </a:extLst>
          </p:cNvPr>
          <p:cNvSpPr>
            <a:spLocks noGrp="1"/>
          </p:cNvSpPr>
          <p:nvPr>
            <p:ph type="body" sz="quarter" idx="15" hasCustomPrompt="1"/>
          </p:nvPr>
        </p:nvSpPr>
        <p:spPr>
          <a:xfrm>
            <a:off x="457200" y="4251960"/>
            <a:ext cx="4852987" cy="615950"/>
          </a:xfrm>
        </p:spPr>
        <p:txBody>
          <a:bodyPr anchor="b" anchorCtr="0">
            <a:normAutofit/>
          </a:bodyPr>
          <a:lstStyle>
            <a:lvl1pPr marL="0" indent="0" algn="l" defTabSz="685800" rtl="0" eaLnBrk="1" latinLnBrk="0" hangingPunct="1">
              <a:lnSpc>
                <a:spcPct val="90000"/>
              </a:lnSpc>
              <a:spcBef>
                <a:spcPts val="0"/>
              </a:spcBef>
              <a:buFont typeface="Arial" panose="020B0604020202020204" pitchFamily="34" charset="0"/>
              <a:buNone/>
              <a:defRPr lang="en-US" sz="1200" kern="1200" dirty="0">
                <a:solidFill>
                  <a:schemeClr val="bg1"/>
                </a:solidFill>
                <a:latin typeface="Arial" panose="020B0604020202020204" pitchFamily="34" charset="0"/>
                <a:ea typeface="+mn-ea"/>
                <a:cs typeface="+mn-cs"/>
              </a:defRPr>
            </a:lvl1pPr>
          </a:lstStyle>
          <a:p>
            <a:pPr lvl="0"/>
            <a:r>
              <a:rPr lang="en-US" dirty="0"/>
              <a:t>Click to add presenter info</a:t>
            </a:r>
          </a:p>
        </p:txBody>
      </p:sp>
    </p:spTree>
    <p:extLst>
      <p:ext uri="{BB962C8B-B14F-4D97-AF65-F5344CB8AC3E}">
        <p14:creationId xmlns:p14="http://schemas.microsoft.com/office/powerpoint/2010/main" val="184531217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o_opt 2">
    <p:spTree>
      <p:nvGrpSpPr>
        <p:cNvPr id="1" name=""/>
        <p:cNvGrpSpPr/>
        <p:nvPr/>
      </p:nvGrpSpPr>
      <p:grpSpPr>
        <a:xfrm>
          <a:off x="0" y="0"/>
          <a:ext cx="0" cy="0"/>
          <a:chOff x="0" y="0"/>
          <a:chExt cx="0" cy="0"/>
        </a:xfrm>
      </p:grpSpPr>
      <p:sp>
        <p:nvSpPr>
          <p:cNvPr id="5" name="Title Placeholder 8"/>
          <p:cNvSpPr>
            <a:spLocks noGrp="1"/>
          </p:cNvSpPr>
          <p:nvPr>
            <p:ph type="title" hasCustomPrompt="1"/>
          </p:nvPr>
        </p:nvSpPr>
        <p:spPr>
          <a:xfrm>
            <a:off x="3368488" y="347472"/>
            <a:ext cx="4781406" cy="630936"/>
          </a:xfrm>
          <a:prstGeom prst="rect">
            <a:avLst/>
          </a:prstGeom>
          <a:noFill/>
          <a:ln>
            <a:noFill/>
          </a:ln>
        </p:spPr>
        <p:txBody>
          <a:bodyPr vert="horz" anchor="ctr">
            <a:normAutofit/>
            <a:scene3d>
              <a:camera prst="orthographicFront"/>
              <a:lightRig rig="soft" dir="t"/>
            </a:scene3d>
            <a:sp3d prstMaterial="softEdge"/>
          </a:bodyPr>
          <a:lstStyle>
            <a:lvl1pPr>
              <a:defRPr/>
            </a:lvl1pPr>
          </a:lstStyle>
          <a:p>
            <a:r>
              <a:rPr kumimoji="0" lang="en-US" dirty="0"/>
              <a:t>Click to enter name</a:t>
            </a:r>
          </a:p>
        </p:txBody>
      </p:sp>
      <p:sp>
        <p:nvSpPr>
          <p:cNvPr id="8" name="Content Placeholder 7"/>
          <p:cNvSpPr>
            <a:spLocks noGrp="1"/>
          </p:cNvSpPr>
          <p:nvPr>
            <p:ph sz="quarter" idx="10"/>
          </p:nvPr>
        </p:nvSpPr>
        <p:spPr>
          <a:xfrm>
            <a:off x="3364992" y="1546412"/>
            <a:ext cx="5321808" cy="3048448"/>
          </a:xfrm>
        </p:spPr>
        <p:txBody>
          <a:bodyPr>
            <a:normAutofit/>
          </a:bodyPr>
          <a:lstStyle>
            <a:lvl1pPr marL="0" indent="0">
              <a:buNone/>
              <a:defRPr sz="1600"/>
            </a:lvl1pPr>
            <a:lvl2pPr marL="228595" indent="0">
              <a:buNone/>
              <a:defRPr sz="1400"/>
            </a:lvl2pPr>
            <a:lvl3pPr marL="457189" indent="0">
              <a:buNone/>
              <a:defRPr sz="1200"/>
            </a:lvl3pPr>
            <a:lvl4pPr marL="685784" indent="0">
              <a:buNone/>
              <a:defRPr sz="1100"/>
            </a:lvl4pPr>
            <a:lvl5pPr marL="914378" indent="0">
              <a:buNone/>
              <a:defRPr sz="1050"/>
            </a:lvl5pPr>
          </a:lstStyle>
          <a:p>
            <a:pPr lvl="0"/>
            <a:r>
              <a:rPr lang="en-US" dirty="0"/>
              <a:t>Click to edit Master text styles</a:t>
            </a:r>
          </a:p>
        </p:txBody>
      </p:sp>
      <p:grpSp>
        <p:nvGrpSpPr>
          <p:cNvPr id="7" name="object 5">
            <a:extLst>
              <a:ext uri="{FF2B5EF4-FFF2-40B4-BE49-F238E27FC236}">
                <a16:creationId xmlns:a16="http://schemas.microsoft.com/office/drawing/2014/main" id="{77BCA0F9-7C1B-EAB6-F5E1-5D2F1D77BB0F}"/>
              </a:ext>
            </a:extLst>
          </p:cNvPr>
          <p:cNvGrpSpPr/>
          <p:nvPr userDrawn="1"/>
        </p:nvGrpSpPr>
        <p:grpSpPr>
          <a:xfrm>
            <a:off x="8362950" y="-1715"/>
            <a:ext cx="790337" cy="849642"/>
            <a:chOff x="13386968" y="0"/>
            <a:chExt cx="1243965" cy="1337310"/>
          </a:xfrm>
        </p:grpSpPr>
        <p:sp>
          <p:nvSpPr>
            <p:cNvPr id="9" name="object 6">
              <a:extLst>
                <a:ext uri="{FF2B5EF4-FFF2-40B4-BE49-F238E27FC236}">
                  <a16:creationId xmlns:a16="http://schemas.microsoft.com/office/drawing/2014/main" id="{78E8E250-4986-F869-9044-3A67F2A9AE3B}"/>
                </a:ext>
              </a:extLst>
            </p:cNvPr>
            <p:cNvSpPr/>
            <p:nvPr/>
          </p:nvSpPr>
          <p:spPr>
            <a:xfrm>
              <a:off x="13649757" y="0"/>
              <a:ext cx="981075" cy="981075"/>
            </a:xfrm>
            <a:custGeom>
              <a:avLst/>
              <a:gdLst/>
              <a:ahLst/>
              <a:cxnLst/>
              <a:rect l="l" t="t" r="r" b="b"/>
              <a:pathLst>
                <a:path w="981075" h="981075">
                  <a:moveTo>
                    <a:pt x="980643" y="0"/>
                  </a:moveTo>
                  <a:lnTo>
                    <a:pt x="0" y="0"/>
                  </a:lnTo>
                  <a:lnTo>
                    <a:pt x="0" y="980643"/>
                  </a:lnTo>
                  <a:lnTo>
                    <a:pt x="980643" y="980643"/>
                  </a:lnTo>
                  <a:lnTo>
                    <a:pt x="980643" y="0"/>
                  </a:lnTo>
                  <a:close/>
                </a:path>
              </a:pathLst>
            </a:custGeom>
            <a:solidFill>
              <a:srgbClr val="4D9CB8"/>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 name="object 7">
              <a:extLst>
                <a:ext uri="{FF2B5EF4-FFF2-40B4-BE49-F238E27FC236}">
                  <a16:creationId xmlns:a16="http://schemas.microsoft.com/office/drawing/2014/main" id="{9FF5F45E-19F0-18E2-2C9F-32FB639EEE09}"/>
                </a:ext>
              </a:extLst>
            </p:cNvPr>
            <p:cNvSpPr/>
            <p:nvPr/>
          </p:nvSpPr>
          <p:spPr>
            <a:xfrm>
              <a:off x="13386968" y="980630"/>
              <a:ext cx="262890" cy="262890"/>
            </a:xfrm>
            <a:custGeom>
              <a:avLst/>
              <a:gdLst/>
              <a:ahLst/>
              <a:cxnLst/>
              <a:rect l="l" t="t" r="r" b="b"/>
              <a:pathLst>
                <a:path w="262890" h="262890">
                  <a:moveTo>
                    <a:pt x="262801" y="0"/>
                  </a:moveTo>
                  <a:lnTo>
                    <a:pt x="0" y="0"/>
                  </a:lnTo>
                  <a:lnTo>
                    <a:pt x="0" y="262788"/>
                  </a:lnTo>
                  <a:lnTo>
                    <a:pt x="262801" y="262788"/>
                  </a:lnTo>
                  <a:lnTo>
                    <a:pt x="262801" y="0"/>
                  </a:lnTo>
                  <a:close/>
                </a:path>
              </a:pathLst>
            </a:custGeom>
            <a:solidFill>
              <a:srgbClr val="67B745"/>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1" name="object 8">
              <a:extLst>
                <a:ext uri="{FF2B5EF4-FFF2-40B4-BE49-F238E27FC236}">
                  <a16:creationId xmlns:a16="http://schemas.microsoft.com/office/drawing/2014/main" id="{6942BFD4-129A-9516-645F-62E2E319E04B}"/>
                </a:ext>
              </a:extLst>
            </p:cNvPr>
            <p:cNvSpPr/>
            <p:nvPr/>
          </p:nvSpPr>
          <p:spPr>
            <a:xfrm>
              <a:off x="13649770" y="1243431"/>
              <a:ext cx="93980" cy="93980"/>
            </a:xfrm>
            <a:custGeom>
              <a:avLst/>
              <a:gdLst/>
              <a:ahLst/>
              <a:cxnLst/>
              <a:rect l="l" t="t" r="r" b="b"/>
              <a:pathLst>
                <a:path w="93980" h="93980">
                  <a:moveTo>
                    <a:pt x="93738" y="0"/>
                  </a:moveTo>
                  <a:lnTo>
                    <a:pt x="0" y="0"/>
                  </a:lnTo>
                  <a:lnTo>
                    <a:pt x="0" y="93751"/>
                  </a:lnTo>
                  <a:lnTo>
                    <a:pt x="93738" y="93751"/>
                  </a:lnTo>
                  <a:lnTo>
                    <a:pt x="93738" y="0"/>
                  </a:lnTo>
                  <a:close/>
                </a:path>
              </a:pathLst>
            </a:custGeom>
            <a:solidFill>
              <a:srgbClr val="EB8933"/>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sp>
        <p:nvSpPr>
          <p:cNvPr id="3" name="Slide Number Placeholder 2">
            <a:extLst>
              <a:ext uri="{FF2B5EF4-FFF2-40B4-BE49-F238E27FC236}">
                <a16:creationId xmlns:a16="http://schemas.microsoft.com/office/drawing/2014/main" id="{B28F30C3-6954-0B32-9BA2-46B41A90D788}"/>
              </a:ext>
            </a:extLst>
          </p:cNvPr>
          <p:cNvSpPr>
            <a:spLocks noGrp="1"/>
          </p:cNvSpPr>
          <p:nvPr>
            <p:ph type="sldNum" sz="quarter" idx="12"/>
          </p:nvPr>
        </p:nvSpPr>
        <p:spPr/>
        <p:txBody>
          <a:bodyPr/>
          <a:lstStyle/>
          <a:p>
            <a:fld id="{8569A7FC-5743-4517-B3CE-B9650F286C2E}" type="slidenum">
              <a:rPr lang="en-US" smtClean="0"/>
              <a:pPr/>
              <a:t>‹#›</a:t>
            </a:fld>
            <a:endParaRPr lang="en-US" dirty="0"/>
          </a:p>
        </p:txBody>
      </p:sp>
      <p:sp>
        <p:nvSpPr>
          <p:cNvPr id="4" name="Picture Placeholder 3">
            <a:extLst>
              <a:ext uri="{FF2B5EF4-FFF2-40B4-BE49-F238E27FC236}">
                <a16:creationId xmlns:a16="http://schemas.microsoft.com/office/drawing/2014/main" id="{A53D8944-1E3E-C759-A387-90DF33E4B4D9}"/>
              </a:ext>
            </a:extLst>
          </p:cNvPr>
          <p:cNvSpPr>
            <a:spLocks noGrp="1"/>
          </p:cNvSpPr>
          <p:nvPr>
            <p:ph type="pic" sz="quarter" idx="13"/>
          </p:nvPr>
        </p:nvSpPr>
        <p:spPr>
          <a:xfrm>
            <a:off x="-1" y="-1588"/>
            <a:ext cx="3108960" cy="5145088"/>
          </a:xfrm>
        </p:spPr>
        <p:txBody>
          <a:bodyPr/>
          <a:lstStyle/>
          <a:p>
            <a:endParaRPr lang="en-US"/>
          </a:p>
        </p:txBody>
      </p:sp>
      <p:sp>
        <p:nvSpPr>
          <p:cNvPr id="12" name="Text Placeholder 11">
            <a:extLst>
              <a:ext uri="{FF2B5EF4-FFF2-40B4-BE49-F238E27FC236}">
                <a16:creationId xmlns:a16="http://schemas.microsoft.com/office/drawing/2014/main" id="{8EFFD303-FA6E-CE0F-B55A-A1DC334F9F54}"/>
              </a:ext>
            </a:extLst>
          </p:cNvPr>
          <p:cNvSpPr>
            <a:spLocks noGrp="1"/>
          </p:cNvSpPr>
          <p:nvPr>
            <p:ph type="body" sz="quarter" idx="14" hasCustomPrompt="1"/>
          </p:nvPr>
        </p:nvSpPr>
        <p:spPr>
          <a:xfrm>
            <a:off x="3368675" y="978408"/>
            <a:ext cx="4781550" cy="218888"/>
          </a:xfrm>
        </p:spPr>
        <p:txBody>
          <a:bodyPr tIns="0" bIns="0">
            <a:noAutofit/>
          </a:bodyPr>
          <a:lstStyle>
            <a:lvl1pPr marL="0" indent="0">
              <a:buNone/>
              <a:defRPr sz="1100" b="1" i="1"/>
            </a:lvl1pPr>
          </a:lstStyle>
          <a:p>
            <a:pPr lvl="0"/>
            <a:r>
              <a:rPr lang="en-US" dirty="0"/>
              <a:t>Click to add title, location, PG, etc.</a:t>
            </a:r>
          </a:p>
        </p:txBody>
      </p:sp>
    </p:spTree>
    <p:extLst>
      <p:ext uri="{BB962C8B-B14F-4D97-AF65-F5344CB8AC3E}">
        <p14:creationId xmlns:p14="http://schemas.microsoft.com/office/powerpoint/2010/main" val="4070594897"/>
      </p:ext>
    </p:extLst>
  </p:cSld>
  <p:clrMapOvr>
    <a:masterClrMapping/>
  </p:clrMapOvr>
  <p:extLst>
    <p:ext uri="{DCECCB84-F9BA-43D5-87BE-67443E8EF086}">
      <p15:sldGuideLst xmlns:p15="http://schemas.microsoft.com/office/powerpoint/2012/main">
        <p15:guide id="1" orient="horz" pos="84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Divider_opt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413690B-9CA6-1732-3F0F-004F311EB5F9}"/>
              </a:ext>
            </a:extLst>
          </p:cNvPr>
          <p:cNvSpPr/>
          <p:nvPr userDrawn="1"/>
        </p:nvSpPr>
        <p:spPr>
          <a:xfrm>
            <a:off x="0" y="0"/>
            <a:ext cx="9141714" cy="5143500"/>
          </a:xfrm>
          <a:prstGeom prst="rect">
            <a:avLst/>
          </a:prstGeom>
          <a:solidFill>
            <a:srgbClr val="097D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7" name="Title 6"/>
          <p:cNvSpPr>
            <a:spLocks noGrp="1"/>
          </p:cNvSpPr>
          <p:nvPr>
            <p:ph type="title" hasCustomPrompt="1"/>
          </p:nvPr>
        </p:nvSpPr>
        <p:spPr>
          <a:xfrm>
            <a:off x="457200" y="1812186"/>
            <a:ext cx="8229600" cy="1519127"/>
          </a:xfrm>
          <a:prstGeom prst="rect">
            <a:avLst/>
          </a:prstGeom>
        </p:spPr>
        <p:txBody>
          <a:bodyPr>
            <a:normAutofit/>
          </a:bodyPr>
          <a:lstStyle>
            <a:lvl1pPr algn="l">
              <a:tabLst/>
              <a:defRPr sz="3600">
                <a:solidFill>
                  <a:schemeClr val="bg1"/>
                </a:solidFill>
                <a:latin typeface="Arial" panose="020B0604020202020204" pitchFamily="34" charset="0"/>
                <a:cs typeface="Arial" panose="020B0604020202020204" pitchFamily="34" charset="0"/>
              </a:defRPr>
            </a:lvl1pPr>
          </a:lstStyle>
          <a:p>
            <a:r>
              <a:rPr lang="en-US" dirty="0"/>
              <a:t>Click to add divider title</a:t>
            </a:r>
          </a:p>
        </p:txBody>
      </p:sp>
      <p:grpSp>
        <p:nvGrpSpPr>
          <p:cNvPr id="8" name="object 4">
            <a:extLst>
              <a:ext uri="{FF2B5EF4-FFF2-40B4-BE49-F238E27FC236}">
                <a16:creationId xmlns:a16="http://schemas.microsoft.com/office/drawing/2014/main" id="{E18D12DB-7C08-C0AC-7665-E560F152B24C}"/>
              </a:ext>
            </a:extLst>
          </p:cNvPr>
          <p:cNvGrpSpPr/>
          <p:nvPr userDrawn="1"/>
        </p:nvGrpSpPr>
        <p:grpSpPr>
          <a:xfrm>
            <a:off x="7655443" y="1"/>
            <a:ext cx="1486272" cy="1642730"/>
            <a:chOff x="12185142" y="0"/>
            <a:chExt cx="2445385" cy="2630170"/>
          </a:xfrm>
        </p:grpSpPr>
        <p:sp>
          <p:nvSpPr>
            <p:cNvPr id="9" name="object 5">
              <a:extLst>
                <a:ext uri="{FF2B5EF4-FFF2-40B4-BE49-F238E27FC236}">
                  <a16:creationId xmlns:a16="http://schemas.microsoft.com/office/drawing/2014/main" id="{12E983ED-B0CD-CBFC-0FEE-D3DA85B9EE2B}"/>
                </a:ext>
              </a:extLst>
            </p:cNvPr>
            <p:cNvSpPr/>
            <p:nvPr/>
          </p:nvSpPr>
          <p:spPr>
            <a:xfrm>
              <a:off x="12701943" y="0"/>
              <a:ext cx="1928495" cy="1928495"/>
            </a:xfrm>
            <a:custGeom>
              <a:avLst/>
              <a:gdLst/>
              <a:ahLst/>
              <a:cxnLst/>
              <a:rect l="l" t="t" r="r" b="b"/>
              <a:pathLst>
                <a:path w="1928494" h="1928495">
                  <a:moveTo>
                    <a:pt x="1928456" y="0"/>
                  </a:moveTo>
                  <a:lnTo>
                    <a:pt x="0" y="0"/>
                  </a:lnTo>
                  <a:lnTo>
                    <a:pt x="0" y="1928456"/>
                  </a:lnTo>
                  <a:lnTo>
                    <a:pt x="1928456" y="1928456"/>
                  </a:lnTo>
                  <a:lnTo>
                    <a:pt x="1928456" y="0"/>
                  </a:lnTo>
                  <a:close/>
                </a:path>
              </a:pathLst>
            </a:custGeom>
            <a:solidFill>
              <a:srgbClr val="D5B833"/>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mn-cs"/>
              </a:endParaRPr>
            </a:p>
          </p:txBody>
        </p:sp>
        <p:sp>
          <p:nvSpPr>
            <p:cNvPr id="10" name="object 6">
              <a:extLst>
                <a:ext uri="{FF2B5EF4-FFF2-40B4-BE49-F238E27FC236}">
                  <a16:creationId xmlns:a16="http://schemas.microsoft.com/office/drawing/2014/main" id="{303D542E-E8FB-84F6-D5AC-8F690A8A745D}"/>
                </a:ext>
              </a:extLst>
            </p:cNvPr>
            <p:cNvSpPr/>
            <p:nvPr/>
          </p:nvSpPr>
          <p:spPr>
            <a:xfrm>
              <a:off x="12185142" y="1928469"/>
              <a:ext cx="516890" cy="516890"/>
            </a:xfrm>
            <a:custGeom>
              <a:avLst/>
              <a:gdLst/>
              <a:ahLst/>
              <a:cxnLst/>
              <a:rect l="l" t="t" r="r" b="b"/>
              <a:pathLst>
                <a:path w="516890" h="516889">
                  <a:moveTo>
                    <a:pt x="516801" y="0"/>
                  </a:moveTo>
                  <a:lnTo>
                    <a:pt x="0" y="0"/>
                  </a:lnTo>
                  <a:lnTo>
                    <a:pt x="0" y="516788"/>
                  </a:lnTo>
                  <a:lnTo>
                    <a:pt x="516801" y="516788"/>
                  </a:lnTo>
                  <a:lnTo>
                    <a:pt x="516801" y="0"/>
                  </a:lnTo>
                  <a:close/>
                </a:path>
              </a:pathLst>
            </a:custGeom>
            <a:solidFill>
              <a:srgbClr val="67B745"/>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mn-cs"/>
              </a:endParaRPr>
            </a:p>
          </p:txBody>
        </p:sp>
        <p:sp>
          <p:nvSpPr>
            <p:cNvPr id="11" name="object 7">
              <a:extLst>
                <a:ext uri="{FF2B5EF4-FFF2-40B4-BE49-F238E27FC236}">
                  <a16:creationId xmlns:a16="http://schemas.microsoft.com/office/drawing/2014/main" id="{586595EC-8DC0-F5E0-147B-6F4DC1D852D9}"/>
                </a:ext>
              </a:extLst>
            </p:cNvPr>
            <p:cNvSpPr/>
            <p:nvPr/>
          </p:nvSpPr>
          <p:spPr>
            <a:xfrm>
              <a:off x="12701943" y="2445257"/>
              <a:ext cx="184785" cy="184785"/>
            </a:xfrm>
            <a:custGeom>
              <a:avLst/>
              <a:gdLst/>
              <a:ahLst/>
              <a:cxnLst/>
              <a:rect l="l" t="t" r="r" b="b"/>
              <a:pathLst>
                <a:path w="184784" h="184785">
                  <a:moveTo>
                    <a:pt x="184353" y="0"/>
                  </a:moveTo>
                  <a:lnTo>
                    <a:pt x="0" y="0"/>
                  </a:lnTo>
                  <a:lnTo>
                    <a:pt x="0" y="184353"/>
                  </a:lnTo>
                  <a:lnTo>
                    <a:pt x="184353" y="184353"/>
                  </a:lnTo>
                  <a:lnTo>
                    <a:pt x="184353" y="0"/>
                  </a:lnTo>
                  <a:close/>
                </a:path>
              </a:pathLst>
            </a:custGeom>
            <a:solidFill>
              <a:srgbClr val="EB8933"/>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mn-cs"/>
              </a:endParaRPr>
            </a:p>
          </p:txBody>
        </p:sp>
      </p:grpSp>
      <p:pic>
        <p:nvPicPr>
          <p:cNvPr id="4" name="Picture 3" descr="A black background with white text&#10;&#10;Description automatically generated">
            <a:extLst>
              <a:ext uri="{FF2B5EF4-FFF2-40B4-BE49-F238E27FC236}">
                <a16:creationId xmlns:a16="http://schemas.microsoft.com/office/drawing/2014/main" id="{9D149D9E-6800-2990-76BE-667A088B2733}"/>
              </a:ext>
            </a:extLst>
          </p:cNvPr>
          <p:cNvPicPr>
            <a:picLocks noChangeAspect="1"/>
          </p:cNvPicPr>
          <p:nvPr userDrawn="1"/>
        </p:nvPicPr>
        <p:blipFill>
          <a:blip r:embed="rId2"/>
          <a:stretch>
            <a:fillRect/>
          </a:stretch>
        </p:blipFill>
        <p:spPr>
          <a:xfrm>
            <a:off x="8366760" y="4736592"/>
            <a:ext cx="651125" cy="283464"/>
          </a:xfrm>
          <a:prstGeom prst="rect">
            <a:avLst/>
          </a:prstGeom>
        </p:spPr>
      </p:pic>
    </p:spTree>
    <p:extLst>
      <p:ext uri="{BB962C8B-B14F-4D97-AF65-F5344CB8AC3E}">
        <p14:creationId xmlns:p14="http://schemas.microsoft.com/office/powerpoint/2010/main" val="3682635794"/>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vider_opt 2">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457200" y="1812186"/>
            <a:ext cx="8229600" cy="1519127"/>
          </a:xfrm>
          <a:prstGeom prst="rect">
            <a:avLst/>
          </a:prstGeom>
        </p:spPr>
        <p:txBody>
          <a:bodyPr>
            <a:normAutofit/>
          </a:bodyPr>
          <a:lstStyle>
            <a:lvl1pPr algn="l">
              <a:tabLst/>
              <a:defRPr sz="3600">
                <a:solidFill>
                  <a:srgbClr val="097DBB"/>
                </a:solidFill>
                <a:latin typeface="Arial" panose="020B0604020202020204" pitchFamily="34" charset="0"/>
                <a:cs typeface="Arial" panose="020B0604020202020204" pitchFamily="34" charset="0"/>
              </a:defRPr>
            </a:lvl1pPr>
          </a:lstStyle>
          <a:p>
            <a:r>
              <a:rPr lang="en-US" dirty="0"/>
              <a:t>Click to add divider title</a:t>
            </a:r>
          </a:p>
        </p:txBody>
      </p:sp>
      <p:grpSp>
        <p:nvGrpSpPr>
          <p:cNvPr id="8" name="object 4">
            <a:extLst>
              <a:ext uri="{FF2B5EF4-FFF2-40B4-BE49-F238E27FC236}">
                <a16:creationId xmlns:a16="http://schemas.microsoft.com/office/drawing/2014/main" id="{E18D12DB-7C08-C0AC-7665-E560F152B24C}"/>
              </a:ext>
            </a:extLst>
          </p:cNvPr>
          <p:cNvGrpSpPr/>
          <p:nvPr userDrawn="1"/>
        </p:nvGrpSpPr>
        <p:grpSpPr>
          <a:xfrm>
            <a:off x="7655443" y="1"/>
            <a:ext cx="1486272" cy="1642730"/>
            <a:chOff x="12185142" y="0"/>
            <a:chExt cx="2445385" cy="2630170"/>
          </a:xfrm>
        </p:grpSpPr>
        <p:sp>
          <p:nvSpPr>
            <p:cNvPr id="9" name="object 5">
              <a:extLst>
                <a:ext uri="{FF2B5EF4-FFF2-40B4-BE49-F238E27FC236}">
                  <a16:creationId xmlns:a16="http://schemas.microsoft.com/office/drawing/2014/main" id="{12E983ED-B0CD-CBFC-0FEE-D3DA85B9EE2B}"/>
                </a:ext>
              </a:extLst>
            </p:cNvPr>
            <p:cNvSpPr/>
            <p:nvPr/>
          </p:nvSpPr>
          <p:spPr>
            <a:xfrm>
              <a:off x="12701943" y="0"/>
              <a:ext cx="1928495" cy="1928495"/>
            </a:xfrm>
            <a:custGeom>
              <a:avLst/>
              <a:gdLst/>
              <a:ahLst/>
              <a:cxnLst/>
              <a:rect l="l" t="t" r="r" b="b"/>
              <a:pathLst>
                <a:path w="1928494" h="1928495">
                  <a:moveTo>
                    <a:pt x="1928456" y="0"/>
                  </a:moveTo>
                  <a:lnTo>
                    <a:pt x="0" y="0"/>
                  </a:lnTo>
                  <a:lnTo>
                    <a:pt x="0" y="1928456"/>
                  </a:lnTo>
                  <a:lnTo>
                    <a:pt x="1928456" y="1928456"/>
                  </a:lnTo>
                  <a:lnTo>
                    <a:pt x="1928456" y="0"/>
                  </a:lnTo>
                  <a:close/>
                </a:path>
              </a:pathLst>
            </a:custGeom>
            <a:solidFill>
              <a:srgbClr val="D5B833"/>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mn-cs"/>
              </a:endParaRPr>
            </a:p>
          </p:txBody>
        </p:sp>
        <p:sp>
          <p:nvSpPr>
            <p:cNvPr id="10" name="object 6">
              <a:extLst>
                <a:ext uri="{FF2B5EF4-FFF2-40B4-BE49-F238E27FC236}">
                  <a16:creationId xmlns:a16="http://schemas.microsoft.com/office/drawing/2014/main" id="{303D542E-E8FB-84F6-D5AC-8F690A8A745D}"/>
                </a:ext>
              </a:extLst>
            </p:cNvPr>
            <p:cNvSpPr/>
            <p:nvPr/>
          </p:nvSpPr>
          <p:spPr>
            <a:xfrm>
              <a:off x="12185142" y="1928469"/>
              <a:ext cx="516890" cy="516890"/>
            </a:xfrm>
            <a:custGeom>
              <a:avLst/>
              <a:gdLst/>
              <a:ahLst/>
              <a:cxnLst/>
              <a:rect l="l" t="t" r="r" b="b"/>
              <a:pathLst>
                <a:path w="516890" h="516889">
                  <a:moveTo>
                    <a:pt x="516801" y="0"/>
                  </a:moveTo>
                  <a:lnTo>
                    <a:pt x="0" y="0"/>
                  </a:lnTo>
                  <a:lnTo>
                    <a:pt x="0" y="516788"/>
                  </a:lnTo>
                  <a:lnTo>
                    <a:pt x="516801" y="516788"/>
                  </a:lnTo>
                  <a:lnTo>
                    <a:pt x="516801" y="0"/>
                  </a:lnTo>
                  <a:close/>
                </a:path>
              </a:pathLst>
            </a:custGeom>
            <a:solidFill>
              <a:srgbClr val="67B745"/>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mn-cs"/>
              </a:endParaRPr>
            </a:p>
          </p:txBody>
        </p:sp>
        <p:sp>
          <p:nvSpPr>
            <p:cNvPr id="11" name="object 7">
              <a:extLst>
                <a:ext uri="{FF2B5EF4-FFF2-40B4-BE49-F238E27FC236}">
                  <a16:creationId xmlns:a16="http://schemas.microsoft.com/office/drawing/2014/main" id="{586595EC-8DC0-F5E0-147B-6F4DC1D852D9}"/>
                </a:ext>
              </a:extLst>
            </p:cNvPr>
            <p:cNvSpPr/>
            <p:nvPr/>
          </p:nvSpPr>
          <p:spPr>
            <a:xfrm>
              <a:off x="12701943" y="2445257"/>
              <a:ext cx="184785" cy="184785"/>
            </a:xfrm>
            <a:custGeom>
              <a:avLst/>
              <a:gdLst/>
              <a:ahLst/>
              <a:cxnLst/>
              <a:rect l="l" t="t" r="r" b="b"/>
              <a:pathLst>
                <a:path w="184784" h="184785">
                  <a:moveTo>
                    <a:pt x="184353" y="0"/>
                  </a:moveTo>
                  <a:lnTo>
                    <a:pt x="0" y="0"/>
                  </a:lnTo>
                  <a:lnTo>
                    <a:pt x="0" y="184353"/>
                  </a:lnTo>
                  <a:lnTo>
                    <a:pt x="184353" y="184353"/>
                  </a:lnTo>
                  <a:lnTo>
                    <a:pt x="184353" y="0"/>
                  </a:lnTo>
                  <a:close/>
                </a:path>
              </a:pathLst>
            </a:custGeom>
            <a:solidFill>
              <a:srgbClr val="EB8933"/>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mn-cs"/>
              </a:endParaRPr>
            </a:p>
          </p:txBody>
        </p:sp>
      </p:grpSp>
    </p:spTree>
    <p:extLst>
      <p:ext uri="{BB962C8B-B14F-4D97-AF65-F5344CB8AC3E}">
        <p14:creationId xmlns:p14="http://schemas.microsoft.com/office/powerpoint/2010/main" val="2184880464"/>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7" name="object 5">
            <a:extLst>
              <a:ext uri="{FF2B5EF4-FFF2-40B4-BE49-F238E27FC236}">
                <a16:creationId xmlns:a16="http://schemas.microsoft.com/office/drawing/2014/main" id="{77BCA0F9-7C1B-EAB6-F5E1-5D2F1D77BB0F}"/>
              </a:ext>
            </a:extLst>
          </p:cNvPr>
          <p:cNvGrpSpPr/>
          <p:nvPr userDrawn="1"/>
        </p:nvGrpSpPr>
        <p:grpSpPr>
          <a:xfrm>
            <a:off x="8362950" y="-1715"/>
            <a:ext cx="790337" cy="849642"/>
            <a:chOff x="13386968" y="0"/>
            <a:chExt cx="1243965" cy="1337310"/>
          </a:xfrm>
        </p:grpSpPr>
        <p:sp>
          <p:nvSpPr>
            <p:cNvPr id="9" name="object 6">
              <a:extLst>
                <a:ext uri="{FF2B5EF4-FFF2-40B4-BE49-F238E27FC236}">
                  <a16:creationId xmlns:a16="http://schemas.microsoft.com/office/drawing/2014/main" id="{78E8E250-4986-F869-9044-3A67F2A9AE3B}"/>
                </a:ext>
              </a:extLst>
            </p:cNvPr>
            <p:cNvSpPr/>
            <p:nvPr/>
          </p:nvSpPr>
          <p:spPr>
            <a:xfrm>
              <a:off x="13649757" y="0"/>
              <a:ext cx="981075" cy="981075"/>
            </a:xfrm>
            <a:custGeom>
              <a:avLst/>
              <a:gdLst/>
              <a:ahLst/>
              <a:cxnLst/>
              <a:rect l="l" t="t" r="r" b="b"/>
              <a:pathLst>
                <a:path w="981075" h="981075">
                  <a:moveTo>
                    <a:pt x="980643" y="0"/>
                  </a:moveTo>
                  <a:lnTo>
                    <a:pt x="0" y="0"/>
                  </a:lnTo>
                  <a:lnTo>
                    <a:pt x="0" y="980643"/>
                  </a:lnTo>
                  <a:lnTo>
                    <a:pt x="980643" y="980643"/>
                  </a:lnTo>
                  <a:lnTo>
                    <a:pt x="980643" y="0"/>
                  </a:lnTo>
                  <a:close/>
                </a:path>
              </a:pathLst>
            </a:custGeom>
            <a:solidFill>
              <a:srgbClr val="4D9CB8"/>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 name="object 7">
              <a:extLst>
                <a:ext uri="{FF2B5EF4-FFF2-40B4-BE49-F238E27FC236}">
                  <a16:creationId xmlns:a16="http://schemas.microsoft.com/office/drawing/2014/main" id="{9FF5F45E-19F0-18E2-2C9F-32FB639EEE09}"/>
                </a:ext>
              </a:extLst>
            </p:cNvPr>
            <p:cNvSpPr/>
            <p:nvPr/>
          </p:nvSpPr>
          <p:spPr>
            <a:xfrm>
              <a:off x="13386968" y="980630"/>
              <a:ext cx="262890" cy="262890"/>
            </a:xfrm>
            <a:custGeom>
              <a:avLst/>
              <a:gdLst/>
              <a:ahLst/>
              <a:cxnLst/>
              <a:rect l="l" t="t" r="r" b="b"/>
              <a:pathLst>
                <a:path w="262890" h="262890">
                  <a:moveTo>
                    <a:pt x="262801" y="0"/>
                  </a:moveTo>
                  <a:lnTo>
                    <a:pt x="0" y="0"/>
                  </a:lnTo>
                  <a:lnTo>
                    <a:pt x="0" y="262788"/>
                  </a:lnTo>
                  <a:lnTo>
                    <a:pt x="262801" y="262788"/>
                  </a:lnTo>
                  <a:lnTo>
                    <a:pt x="262801" y="0"/>
                  </a:lnTo>
                  <a:close/>
                </a:path>
              </a:pathLst>
            </a:custGeom>
            <a:solidFill>
              <a:srgbClr val="67B745"/>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1" name="object 8">
              <a:extLst>
                <a:ext uri="{FF2B5EF4-FFF2-40B4-BE49-F238E27FC236}">
                  <a16:creationId xmlns:a16="http://schemas.microsoft.com/office/drawing/2014/main" id="{6942BFD4-129A-9516-645F-62E2E319E04B}"/>
                </a:ext>
              </a:extLst>
            </p:cNvPr>
            <p:cNvSpPr/>
            <p:nvPr/>
          </p:nvSpPr>
          <p:spPr>
            <a:xfrm>
              <a:off x="13649770" y="1243431"/>
              <a:ext cx="93980" cy="93980"/>
            </a:xfrm>
            <a:custGeom>
              <a:avLst/>
              <a:gdLst/>
              <a:ahLst/>
              <a:cxnLst/>
              <a:rect l="l" t="t" r="r" b="b"/>
              <a:pathLst>
                <a:path w="93980" h="93980">
                  <a:moveTo>
                    <a:pt x="93738" y="0"/>
                  </a:moveTo>
                  <a:lnTo>
                    <a:pt x="0" y="0"/>
                  </a:lnTo>
                  <a:lnTo>
                    <a:pt x="0" y="93751"/>
                  </a:lnTo>
                  <a:lnTo>
                    <a:pt x="93738" y="93751"/>
                  </a:lnTo>
                  <a:lnTo>
                    <a:pt x="93738" y="0"/>
                  </a:lnTo>
                  <a:close/>
                </a:path>
              </a:pathLst>
            </a:custGeom>
            <a:solidFill>
              <a:srgbClr val="EB8933"/>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sp>
        <p:nvSpPr>
          <p:cNvPr id="3" name="Slide Number Placeholder 2">
            <a:extLst>
              <a:ext uri="{FF2B5EF4-FFF2-40B4-BE49-F238E27FC236}">
                <a16:creationId xmlns:a16="http://schemas.microsoft.com/office/drawing/2014/main" id="{B28F30C3-6954-0B32-9BA2-46B41A90D788}"/>
              </a:ext>
            </a:extLst>
          </p:cNvPr>
          <p:cNvSpPr>
            <a:spLocks noGrp="1"/>
          </p:cNvSpPr>
          <p:nvPr>
            <p:ph type="sldNum" sz="quarter" idx="12"/>
          </p:nvPr>
        </p:nvSpPr>
        <p:spPr/>
        <p:txBody>
          <a:bodyPr/>
          <a:lstStyle/>
          <a:p>
            <a:fld id="{8569A7FC-5743-4517-B3CE-B9650F286C2E}" type="slidenum">
              <a:rPr lang="en-US" smtClean="0"/>
              <a:pPr/>
              <a:t>‹#›</a:t>
            </a:fld>
            <a:endParaRPr lang="en-US" dirty="0"/>
          </a:p>
        </p:txBody>
      </p:sp>
    </p:spTree>
    <p:extLst>
      <p:ext uri="{BB962C8B-B14F-4D97-AF65-F5344CB8AC3E}">
        <p14:creationId xmlns:p14="http://schemas.microsoft.com/office/powerpoint/2010/main" val="874586955"/>
      </p:ext>
    </p:extLst>
  </p:cSld>
  <p:clrMapOvr>
    <a:masterClrMapping/>
  </p:clrMapOvr>
  <p:extLst>
    <p:ext uri="{DCECCB84-F9BA-43D5-87BE-67443E8EF086}">
      <p15:sldGuideLst xmlns:p15="http://schemas.microsoft.com/office/powerpoint/2012/main">
        <p15:guide id="1" orient="horz" pos="84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 factoids_opt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E2823CF-833C-D13E-3A07-A2BEE59A3444}"/>
              </a:ext>
            </a:extLst>
          </p:cNvPr>
          <p:cNvSpPr/>
          <p:nvPr userDrawn="1"/>
        </p:nvSpPr>
        <p:spPr>
          <a:xfrm>
            <a:off x="126643" y="95694"/>
            <a:ext cx="4836263" cy="49521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Rectangle 10">
            <a:extLst>
              <a:ext uri="{FF2B5EF4-FFF2-40B4-BE49-F238E27FC236}">
                <a16:creationId xmlns:a16="http://schemas.microsoft.com/office/drawing/2014/main" id="{B3F9A707-2232-5A7E-09C4-806C5FDE7F42}"/>
              </a:ext>
            </a:extLst>
          </p:cNvPr>
          <p:cNvSpPr/>
          <p:nvPr userDrawn="1"/>
        </p:nvSpPr>
        <p:spPr>
          <a:xfrm>
            <a:off x="4348245" y="740958"/>
            <a:ext cx="2176272" cy="1901952"/>
          </a:xfrm>
          <a:prstGeom prst="rect">
            <a:avLst/>
          </a:prstGeom>
          <a:solidFill>
            <a:srgbClr val="EB8A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2" name="Rectangle 11">
            <a:extLst>
              <a:ext uri="{FF2B5EF4-FFF2-40B4-BE49-F238E27FC236}">
                <a16:creationId xmlns:a16="http://schemas.microsoft.com/office/drawing/2014/main" id="{6AEEFB76-5455-52EC-1060-51FCF6F317E4}"/>
              </a:ext>
            </a:extLst>
          </p:cNvPr>
          <p:cNvSpPr/>
          <p:nvPr userDrawn="1"/>
        </p:nvSpPr>
        <p:spPr>
          <a:xfrm>
            <a:off x="6524669" y="738441"/>
            <a:ext cx="2176272" cy="1901952"/>
          </a:xfrm>
          <a:prstGeom prst="rect">
            <a:avLst/>
          </a:prstGeom>
          <a:solidFill>
            <a:srgbClr val="68B8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3" name="Rectangle 12">
            <a:extLst>
              <a:ext uri="{FF2B5EF4-FFF2-40B4-BE49-F238E27FC236}">
                <a16:creationId xmlns:a16="http://schemas.microsoft.com/office/drawing/2014/main" id="{FDC0A0E5-1051-22E3-CB80-6D055B85701A}"/>
              </a:ext>
            </a:extLst>
          </p:cNvPr>
          <p:cNvSpPr/>
          <p:nvPr userDrawn="1"/>
        </p:nvSpPr>
        <p:spPr>
          <a:xfrm>
            <a:off x="4348245" y="2636242"/>
            <a:ext cx="2176272" cy="1901952"/>
          </a:xfrm>
          <a:prstGeom prst="rect">
            <a:avLst/>
          </a:prstGeom>
          <a:solidFill>
            <a:srgbClr val="097D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4" name="Rectangle 13">
            <a:extLst>
              <a:ext uri="{FF2B5EF4-FFF2-40B4-BE49-F238E27FC236}">
                <a16:creationId xmlns:a16="http://schemas.microsoft.com/office/drawing/2014/main" id="{71EA62C9-3EE3-B520-4FAE-469F462F9DAF}"/>
              </a:ext>
            </a:extLst>
          </p:cNvPr>
          <p:cNvSpPr/>
          <p:nvPr userDrawn="1"/>
        </p:nvSpPr>
        <p:spPr>
          <a:xfrm>
            <a:off x="6524669" y="2636242"/>
            <a:ext cx="2176272" cy="1901952"/>
          </a:xfrm>
          <a:prstGeom prst="rect">
            <a:avLst/>
          </a:prstGeom>
          <a:solidFill>
            <a:srgbClr val="D6B8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5" name="Title Placeholder 8"/>
          <p:cNvSpPr>
            <a:spLocks noGrp="1"/>
          </p:cNvSpPr>
          <p:nvPr userDrawn="1">
            <p:ph type="title" hasCustomPrompt="1"/>
          </p:nvPr>
        </p:nvSpPr>
        <p:spPr>
          <a:xfrm>
            <a:off x="459486" y="1487536"/>
            <a:ext cx="3521964" cy="1001697"/>
          </a:xfrm>
          <a:prstGeom prst="rect">
            <a:avLst/>
          </a:prstGeom>
          <a:noFill/>
          <a:ln>
            <a:noFill/>
          </a:ln>
        </p:spPr>
        <p:txBody>
          <a:bodyPr vert="horz" anchor="b" anchorCtr="0">
            <a:normAutofit/>
            <a:scene3d>
              <a:camera prst="orthographicFront"/>
              <a:lightRig rig="soft" dir="t"/>
            </a:scene3d>
            <a:sp3d prstMaterial="softEdge"/>
          </a:bodyPr>
          <a:lstStyle>
            <a:lvl1pPr>
              <a:defRPr sz="2800"/>
            </a:lvl1pPr>
          </a:lstStyle>
          <a:p>
            <a:r>
              <a:rPr kumimoji="0" lang="en-US" dirty="0"/>
              <a:t>Click to edit master title</a:t>
            </a:r>
          </a:p>
        </p:txBody>
      </p:sp>
      <p:sp>
        <p:nvSpPr>
          <p:cNvPr id="8" name="Content Placeholder 7"/>
          <p:cNvSpPr>
            <a:spLocks noGrp="1"/>
          </p:cNvSpPr>
          <p:nvPr userDrawn="1">
            <p:ph sz="quarter" idx="10"/>
          </p:nvPr>
        </p:nvSpPr>
        <p:spPr>
          <a:xfrm>
            <a:off x="459486" y="2571750"/>
            <a:ext cx="3521964" cy="2023110"/>
          </a:xfrm>
        </p:spPr>
        <p:txBody>
          <a:bodyPr>
            <a:normAutofit/>
          </a:bodyPr>
          <a:lstStyle>
            <a:lvl1pPr marL="0" indent="0">
              <a:buNone/>
              <a:defRPr sz="1400"/>
            </a:lvl1pPr>
            <a:lvl2pPr marL="228595" indent="0">
              <a:buNone/>
              <a:defRPr sz="1200"/>
            </a:lvl2pPr>
            <a:lvl3pPr marL="457189" indent="0">
              <a:buNone/>
              <a:defRPr sz="1050"/>
            </a:lvl3pPr>
            <a:lvl4pPr marL="685784" indent="0">
              <a:buNone/>
              <a:defRPr sz="825"/>
            </a:lvl4pPr>
            <a:lvl5pPr marL="914378" indent="0">
              <a:buNone/>
              <a:defRPr sz="825"/>
            </a:lvl5pPr>
          </a:lstStyle>
          <a:p>
            <a:pPr lvl="0"/>
            <a:r>
              <a:rPr lang="en-US" dirty="0"/>
              <a:t>Click to edit Master text styles</a:t>
            </a:r>
          </a:p>
        </p:txBody>
      </p:sp>
      <p:sp>
        <p:nvSpPr>
          <p:cNvPr id="22" name="Text Placeholder 21">
            <a:extLst>
              <a:ext uri="{FF2B5EF4-FFF2-40B4-BE49-F238E27FC236}">
                <a16:creationId xmlns:a16="http://schemas.microsoft.com/office/drawing/2014/main" id="{56569B5B-C839-9A69-40C1-7C2B63DEA0C2}"/>
              </a:ext>
            </a:extLst>
          </p:cNvPr>
          <p:cNvSpPr>
            <a:spLocks noGrp="1"/>
          </p:cNvSpPr>
          <p:nvPr userDrawn="1">
            <p:ph type="body" sz="quarter" idx="11"/>
          </p:nvPr>
        </p:nvSpPr>
        <p:spPr>
          <a:xfrm>
            <a:off x="4356687" y="750018"/>
            <a:ext cx="2176272" cy="1871632"/>
          </a:xfrm>
        </p:spPr>
        <p:txBody>
          <a:bodyPr anchor="ctr" anchorCtr="0"/>
          <a:lstStyle>
            <a:lvl1pPr marL="0" indent="0" algn="ctr">
              <a:buNone/>
              <a:defRPr sz="1600">
                <a:solidFill>
                  <a:schemeClr val="bg1"/>
                </a:solidFill>
                <a:latin typeface="Arial" panose="020B0604020202020204" pitchFamily="34" charset="0"/>
                <a:cs typeface="Arial" panose="020B0604020202020204" pitchFamily="34" charset="0"/>
              </a:defRPr>
            </a:lvl1pPr>
            <a:lvl2pPr marL="228595" indent="0" algn="ctr">
              <a:buNone/>
              <a:defRPr/>
            </a:lvl2pPr>
            <a:lvl3pPr marL="457189" indent="0" algn="ctr">
              <a:buNone/>
              <a:defRPr/>
            </a:lvl3pPr>
            <a:lvl4pPr marL="685784" indent="0" algn="ctr">
              <a:buNone/>
              <a:defRPr/>
            </a:lvl4pPr>
            <a:lvl5pPr marL="914378" indent="0" algn="ctr">
              <a:buNone/>
              <a:defRPr/>
            </a:lvl5pPr>
          </a:lstStyle>
          <a:p>
            <a:pPr lvl="0"/>
            <a:r>
              <a:rPr lang="en-US" dirty="0"/>
              <a:t>Click to edit Master text styles</a:t>
            </a:r>
          </a:p>
        </p:txBody>
      </p:sp>
      <p:sp>
        <p:nvSpPr>
          <p:cNvPr id="23" name="Text Placeholder 21">
            <a:extLst>
              <a:ext uri="{FF2B5EF4-FFF2-40B4-BE49-F238E27FC236}">
                <a16:creationId xmlns:a16="http://schemas.microsoft.com/office/drawing/2014/main" id="{AE8272F0-5EA9-C338-A888-65D930DA2504}"/>
              </a:ext>
            </a:extLst>
          </p:cNvPr>
          <p:cNvSpPr>
            <a:spLocks noGrp="1"/>
          </p:cNvSpPr>
          <p:nvPr userDrawn="1">
            <p:ph type="body" sz="quarter" idx="12"/>
          </p:nvPr>
        </p:nvSpPr>
        <p:spPr>
          <a:xfrm>
            <a:off x="6508242" y="748574"/>
            <a:ext cx="2176272" cy="1874520"/>
          </a:xfrm>
        </p:spPr>
        <p:txBody>
          <a:bodyPr anchor="ctr" anchorCtr="0"/>
          <a:lstStyle>
            <a:lvl1pPr marL="0" indent="0" algn="ctr">
              <a:buNone/>
              <a:defRPr sz="1600">
                <a:solidFill>
                  <a:schemeClr val="bg1"/>
                </a:solidFill>
                <a:latin typeface="Arial" panose="020B0604020202020204" pitchFamily="34" charset="0"/>
                <a:cs typeface="Arial" panose="020B0604020202020204" pitchFamily="34" charset="0"/>
              </a:defRPr>
            </a:lvl1pPr>
            <a:lvl2pPr marL="228595" indent="0" algn="ctr">
              <a:buNone/>
              <a:defRPr/>
            </a:lvl2pPr>
            <a:lvl3pPr marL="457189" indent="0" algn="ctr">
              <a:buNone/>
              <a:defRPr/>
            </a:lvl3pPr>
            <a:lvl4pPr marL="685784" indent="0" algn="ctr">
              <a:buNone/>
              <a:defRPr/>
            </a:lvl4pPr>
            <a:lvl5pPr marL="914378" indent="0" algn="ctr">
              <a:buNone/>
              <a:defRPr/>
            </a:lvl5pPr>
          </a:lstStyle>
          <a:p>
            <a:pPr lvl="0"/>
            <a:r>
              <a:rPr lang="en-US" dirty="0"/>
              <a:t>Click to edit Master text styles</a:t>
            </a:r>
          </a:p>
        </p:txBody>
      </p:sp>
      <p:sp>
        <p:nvSpPr>
          <p:cNvPr id="24" name="Text Placeholder 21">
            <a:extLst>
              <a:ext uri="{FF2B5EF4-FFF2-40B4-BE49-F238E27FC236}">
                <a16:creationId xmlns:a16="http://schemas.microsoft.com/office/drawing/2014/main" id="{7846D919-702E-A304-7235-7A59E5F078B2}"/>
              </a:ext>
            </a:extLst>
          </p:cNvPr>
          <p:cNvSpPr>
            <a:spLocks noGrp="1"/>
          </p:cNvSpPr>
          <p:nvPr userDrawn="1">
            <p:ph type="body" sz="quarter" idx="13"/>
          </p:nvPr>
        </p:nvSpPr>
        <p:spPr>
          <a:xfrm>
            <a:off x="4353676" y="2631242"/>
            <a:ext cx="2147888" cy="1899940"/>
          </a:xfrm>
        </p:spPr>
        <p:txBody>
          <a:bodyPr anchor="ctr" anchorCtr="0">
            <a:normAutofit/>
          </a:bodyPr>
          <a:lstStyle>
            <a:lvl1pPr marL="0" indent="0" algn="ctr">
              <a:buNone/>
              <a:defRPr sz="1600">
                <a:solidFill>
                  <a:schemeClr val="bg1"/>
                </a:solidFill>
              </a:defRPr>
            </a:lvl1pPr>
            <a:lvl2pPr marL="228595" indent="0" algn="ctr">
              <a:buNone/>
              <a:defRPr/>
            </a:lvl2pPr>
            <a:lvl3pPr marL="457189" indent="0" algn="ctr">
              <a:buNone/>
              <a:defRPr/>
            </a:lvl3pPr>
            <a:lvl4pPr marL="685784" indent="0" algn="ctr">
              <a:buNone/>
              <a:defRPr/>
            </a:lvl4pPr>
            <a:lvl5pPr marL="914378" indent="0" algn="ctr">
              <a:buNone/>
              <a:defRPr/>
            </a:lvl5pPr>
          </a:lstStyle>
          <a:p>
            <a:pPr lvl="0"/>
            <a:r>
              <a:rPr lang="en-US" dirty="0"/>
              <a:t>Click to edit Master text styles</a:t>
            </a:r>
          </a:p>
        </p:txBody>
      </p:sp>
      <p:sp>
        <p:nvSpPr>
          <p:cNvPr id="25" name="Text Placeholder 21">
            <a:extLst>
              <a:ext uri="{FF2B5EF4-FFF2-40B4-BE49-F238E27FC236}">
                <a16:creationId xmlns:a16="http://schemas.microsoft.com/office/drawing/2014/main" id="{BF12AED6-B3DF-2338-3AEB-6C64C6558A1C}"/>
              </a:ext>
            </a:extLst>
          </p:cNvPr>
          <p:cNvSpPr>
            <a:spLocks noGrp="1"/>
          </p:cNvSpPr>
          <p:nvPr userDrawn="1">
            <p:ph type="body" sz="quarter" idx="14"/>
          </p:nvPr>
        </p:nvSpPr>
        <p:spPr>
          <a:xfrm>
            <a:off x="6522434" y="2631242"/>
            <a:ext cx="2147888" cy="1899940"/>
          </a:xfrm>
        </p:spPr>
        <p:txBody>
          <a:bodyPr anchor="ctr" anchorCtr="0">
            <a:normAutofit/>
          </a:bodyPr>
          <a:lstStyle>
            <a:lvl1pPr marL="0" indent="0" algn="ctr">
              <a:buNone/>
              <a:defRPr sz="1600">
                <a:solidFill>
                  <a:schemeClr val="bg1"/>
                </a:solidFill>
              </a:defRPr>
            </a:lvl1pPr>
            <a:lvl2pPr marL="228595" indent="0" algn="ctr">
              <a:buNone/>
              <a:defRPr/>
            </a:lvl2pPr>
            <a:lvl3pPr marL="457189" indent="0" algn="ctr">
              <a:buNone/>
              <a:defRPr/>
            </a:lvl3pPr>
            <a:lvl4pPr marL="685784" indent="0" algn="ctr">
              <a:buNone/>
              <a:defRPr/>
            </a:lvl4pPr>
            <a:lvl5pPr marL="914378" indent="0" algn="ctr">
              <a:buNone/>
              <a:defRPr/>
            </a:lvl5pPr>
          </a:lstStyle>
          <a:p>
            <a:pPr lvl="0"/>
            <a:r>
              <a:rPr lang="en-US" dirty="0"/>
              <a:t>Click to edit Master text styles</a:t>
            </a:r>
          </a:p>
        </p:txBody>
      </p:sp>
      <p:grpSp>
        <p:nvGrpSpPr>
          <p:cNvPr id="2" name="Group 1">
            <a:extLst>
              <a:ext uri="{FF2B5EF4-FFF2-40B4-BE49-F238E27FC236}">
                <a16:creationId xmlns:a16="http://schemas.microsoft.com/office/drawing/2014/main" id="{20CFC392-8862-21BA-877D-CCEF22790196}"/>
              </a:ext>
            </a:extLst>
          </p:cNvPr>
          <p:cNvGrpSpPr/>
          <p:nvPr userDrawn="1"/>
        </p:nvGrpSpPr>
        <p:grpSpPr>
          <a:xfrm>
            <a:off x="0" y="0"/>
            <a:ext cx="447359" cy="447366"/>
            <a:chOff x="5131320" y="0"/>
            <a:chExt cx="814113" cy="814125"/>
          </a:xfrm>
        </p:grpSpPr>
        <p:sp>
          <p:nvSpPr>
            <p:cNvPr id="3" name="object 4">
              <a:extLst>
                <a:ext uri="{FF2B5EF4-FFF2-40B4-BE49-F238E27FC236}">
                  <a16:creationId xmlns:a16="http://schemas.microsoft.com/office/drawing/2014/main" id="{35BBFA5E-7F41-33A0-F2E5-3CCC3A4A9D50}"/>
                </a:ext>
              </a:extLst>
            </p:cNvPr>
            <p:cNvSpPr/>
            <p:nvPr/>
          </p:nvSpPr>
          <p:spPr>
            <a:xfrm>
              <a:off x="5704713" y="573405"/>
              <a:ext cx="240720" cy="240720"/>
            </a:xfrm>
            <a:custGeom>
              <a:avLst/>
              <a:gdLst/>
              <a:ahLst/>
              <a:cxnLst/>
              <a:rect l="l" t="t" r="r" b="b"/>
              <a:pathLst>
                <a:path w="573404" h="573405">
                  <a:moveTo>
                    <a:pt x="573404" y="0"/>
                  </a:moveTo>
                  <a:lnTo>
                    <a:pt x="0" y="0"/>
                  </a:lnTo>
                  <a:lnTo>
                    <a:pt x="0" y="573392"/>
                  </a:lnTo>
                  <a:lnTo>
                    <a:pt x="573404" y="573392"/>
                  </a:lnTo>
                  <a:lnTo>
                    <a:pt x="573404" y="0"/>
                  </a:lnTo>
                  <a:close/>
                </a:path>
              </a:pathLst>
            </a:custGeom>
            <a:solidFill>
              <a:srgbClr val="EB8A33"/>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mn-cs"/>
              </a:endParaRPr>
            </a:p>
          </p:txBody>
        </p:sp>
        <p:sp>
          <p:nvSpPr>
            <p:cNvPr id="10" name="object 5">
              <a:extLst>
                <a:ext uri="{FF2B5EF4-FFF2-40B4-BE49-F238E27FC236}">
                  <a16:creationId xmlns:a16="http://schemas.microsoft.com/office/drawing/2014/main" id="{7BF673BE-BA0B-65FA-B3CE-AAFA22D335F6}"/>
                </a:ext>
              </a:extLst>
            </p:cNvPr>
            <p:cNvSpPr/>
            <p:nvPr/>
          </p:nvSpPr>
          <p:spPr>
            <a:xfrm>
              <a:off x="5131320" y="0"/>
              <a:ext cx="573405" cy="573405"/>
            </a:xfrm>
            <a:custGeom>
              <a:avLst/>
              <a:gdLst/>
              <a:ahLst/>
              <a:cxnLst/>
              <a:rect l="l" t="t" r="r" b="b"/>
              <a:pathLst>
                <a:path w="573404" h="573405">
                  <a:moveTo>
                    <a:pt x="573392" y="0"/>
                  </a:moveTo>
                  <a:lnTo>
                    <a:pt x="0" y="0"/>
                  </a:lnTo>
                  <a:lnTo>
                    <a:pt x="0" y="573392"/>
                  </a:lnTo>
                  <a:lnTo>
                    <a:pt x="573392" y="573392"/>
                  </a:lnTo>
                  <a:lnTo>
                    <a:pt x="573392" y="0"/>
                  </a:lnTo>
                  <a:close/>
                </a:path>
              </a:pathLst>
            </a:custGeom>
            <a:solidFill>
              <a:srgbClr val="4D9CB9"/>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mn-cs"/>
              </a:endParaRPr>
            </a:p>
          </p:txBody>
        </p:sp>
      </p:grpSp>
      <p:sp>
        <p:nvSpPr>
          <p:cNvPr id="6" name="Slide Number Placeholder 5">
            <a:extLst>
              <a:ext uri="{FF2B5EF4-FFF2-40B4-BE49-F238E27FC236}">
                <a16:creationId xmlns:a16="http://schemas.microsoft.com/office/drawing/2014/main" id="{6AFE9CB5-1BEF-4D7C-E519-9C25F6598CBD}"/>
              </a:ext>
            </a:extLst>
          </p:cNvPr>
          <p:cNvSpPr>
            <a:spLocks noGrp="1"/>
          </p:cNvSpPr>
          <p:nvPr>
            <p:ph type="sldNum" sz="quarter" idx="15"/>
          </p:nvPr>
        </p:nvSpPr>
        <p:spPr/>
        <p:txBody>
          <a:bodyPr/>
          <a:lstStyle/>
          <a:p>
            <a:fld id="{8569A7FC-5743-4517-B3CE-B9650F286C2E}" type="slidenum">
              <a:rPr lang="en-US" smtClean="0"/>
              <a:pPr/>
              <a:t>‹#›</a:t>
            </a:fld>
            <a:endParaRPr lang="en-US" dirty="0"/>
          </a:p>
        </p:txBody>
      </p:sp>
    </p:spTree>
    <p:extLst>
      <p:ext uri="{BB962C8B-B14F-4D97-AF65-F5344CB8AC3E}">
        <p14:creationId xmlns:p14="http://schemas.microsoft.com/office/powerpoint/2010/main" val="2654071883"/>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 factoids_opt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E2823CF-833C-D13E-3A07-A2BEE59A3444}"/>
              </a:ext>
            </a:extLst>
          </p:cNvPr>
          <p:cNvSpPr/>
          <p:nvPr userDrawn="1"/>
        </p:nvSpPr>
        <p:spPr>
          <a:xfrm>
            <a:off x="126644" y="95694"/>
            <a:ext cx="4229534" cy="49521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5" name="Title Placeholder 8"/>
          <p:cNvSpPr>
            <a:spLocks noGrp="1"/>
          </p:cNvSpPr>
          <p:nvPr userDrawn="1">
            <p:ph type="title" hasCustomPrompt="1"/>
          </p:nvPr>
        </p:nvSpPr>
        <p:spPr>
          <a:xfrm>
            <a:off x="459486" y="1487536"/>
            <a:ext cx="3521964" cy="1001697"/>
          </a:xfrm>
          <a:prstGeom prst="rect">
            <a:avLst/>
          </a:prstGeom>
          <a:noFill/>
          <a:ln>
            <a:noFill/>
          </a:ln>
        </p:spPr>
        <p:txBody>
          <a:bodyPr vert="horz" anchor="b" anchorCtr="0">
            <a:normAutofit/>
            <a:scene3d>
              <a:camera prst="orthographicFront"/>
              <a:lightRig rig="soft" dir="t"/>
            </a:scene3d>
            <a:sp3d prstMaterial="softEdge"/>
          </a:bodyPr>
          <a:lstStyle>
            <a:lvl1pPr>
              <a:defRPr sz="2800"/>
            </a:lvl1pPr>
          </a:lstStyle>
          <a:p>
            <a:r>
              <a:rPr kumimoji="0" lang="en-US" dirty="0"/>
              <a:t>Click to edit master title</a:t>
            </a:r>
          </a:p>
        </p:txBody>
      </p:sp>
      <p:sp>
        <p:nvSpPr>
          <p:cNvPr id="8" name="Content Placeholder 7"/>
          <p:cNvSpPr>
            <a:spLocks noGrp="1"/>
          </p:cNvSpPr>
          <p:nvPr userDrawn="1">
            <p:ph sz="quarter" idx="10"/>
          </p:nvPr>
        </p:nvSpPr>
        <p:spPr>
          <a:xfrm>
            <a:off x="459486" y="2571750"/>
            <a:ext cx="3521964" cy="2023110"/>
          </a:xfrm>
        </p:spPr>
        <p:txBody>
          <a:bodyPr>
            <a:normAutofit/>
          </a:bodyPr>
          <a:lstStyle>
            <a:lvl1pPr marL="0" indent="0">
              <a:buNone/>
              <a:defRPr sz="1400"/>
            </a:lvl1pPr>
            <a:lvl2pPr marL="228595" indent="0">
              <a:buNone/>
              <a:defRPr sz="1200"/>
            </a:lvl2pPr>
            <a:lvl3pPr marL="457189" indent="0">
              <a:buNone/>
              <a:defRPr sz="1050"/>
            </a:lvl3pPr>
            <a:lvl4pPr marL="685784" indent="0">
              <a:buNone/>
              <a:defRPr sz="825"/>
            </a:lvl4pPr>
            <a:lvl5pPr marL="914378" indent="0">
              <a:buNone/>
              <a:defRPr sz="825"/>
            </a:lvl5pPr>
          </a:lstStyle>
          <a:p>
            <a:pPr lvl="0"/>
            <a:r>
              <a:rPr lang="en-US" dirty="0"/>
              <a:t>Click to edit Master text styles</a:t>
            </a:r>
          </a:p>
        </p:txBody>
      </p:sp>
      <p:grpSp>
        <p:nvGrpSpPr>
          <p:cNvPr id="2" name="Group 1">
            <a:extLst>
              <a:ext uri="{FF2B5EF4-FFF2-40B4-BE49-F238E27FC236}">
                <a16:creationId xmlns:a16="http://schemas.microsoft.com/office/drawing/2014/main" id="{20CFC392-8862-21BA-877D-CCEF22790196}"/>
              </a:ext>
            </a:extLst>
          </p:cNvPr>
          <p:cNvGrpSpPr/>
          <p:nvPr userDrawn="1"/>
        </p:nvGrpSpPr>
        <p:grpSpPr>
          <a:xfrm>
            <a:off x="0" y="0"/>
            <a:ext cx="447359" cy="447366"/>
            <a:chOff x="5131320" y="0"/>
            <a:chExt cx="814113" cy="814125"/>
          </a:xfrm>
        </p:grpSpPr>
        <p:sp>
          <p:nvSpPr>
            <p:cNvPr id="3" name="object 4">
              <a:extLst>
                <a:ext uri="{FF2B5EF4-FFF2-40B4-BE49-F238E27FC236}">
                  <a16:creationId xmlns:a16="http://schemas.microsoft.com/office/drawing/2014/main" id="{35BBFA5E-7F41-33A0-F2E5-3CCC3A4A9D50}"/>
                </a:ext>
              </a:extLst>
            </p:cNvPr>
            <p:cNvSpPr/>
            <p:nvPr/>
          </p:nvSpPr>
          <p:spPr>
            <a:xfrm>
              <a:off x="5704713" y="573405"/>
              <a:ext cx="240720" cy="240720"/>
            </a:xfrm>
            <a:custGeom>
              <a:avLst/>
              <a:gdLst/>
              <a:ahLst/>
              <a:cxnLst/>
              <a:rect l="l" t="t" r="r" b="b"/>
              <a:pathLst>
                <a:path w="573404" h="573405">
                  <a:moveTo>
                    <a:pt x="573404" y="0"/>
                  </a:moveTo>
                  <a:lnTo>
                    <a:pt x="0" y="0"/>
                  </a:lnTo>
                  <a:lnTo>
                    <a:pt x="0" y="573392"/>
                  </a:lnTo>
                  <a:lnTo>
                    <a:pt x="573404" y="573392"/>
                  </a:lnTo>
                  <a:lnTo>
                    <a:pt x="573404" y="0"/>
                  </a:lnTo>
                  <a:close/>
                </a:path>
              </a:pathLst>
            </a:custGeom>
            <a:solidFill>
              <a:srgbClr val="EB8A33"/>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mn-cs"/>
              </a:endParaRPr>
            </a:p>
          </p:txBody>
        </p:sp>
        <p:sp>
          <p:nvSpPr>
            <p:cNvPr id="10" name="object 5">
              <a:extLst>
                <a:ext uri="{FF2B5EF4-FFF2-40B4-BE49-F238E27FC236}">
                  <a16:creationId xmlns:a16="http://schemas.microsoft.com/office/drawing/2014/main" id="{7BF673BE-BA0B-65FA-B3CE-AAFA22D335F6}"/>
                </a:ext>
              </a:extLst>
            </p:cNvPr>
            <p:cNvSpPr/>
            <p:nvPr/>
          </p:nvSpPr>
          <p:spPr>
            <a:xfrm>
              <a:off x="5131320" y="0"/>
              <a:ext cx="573405" cy="573405"/>
            </a:xfrm>
            <a:custGeom>
              <a:avLst/>
              <a:gdLst/>
              <a:ahLst/>
              <a:cxnLst/>
              <a:rect l="l" t="t" r="r" b="b"/>
              <a:pathLst>
                <a:path w="573404" h="573405">
                  <a:moveTo>
                    <a:pt x="573392" y="0"/>
                  </a:moveTo>
                  <a:lnTo>
                    <a:pt x="0" y="0"/>
                  </a:lnTo>
                  <a:lnTo>
                    <a:pt x="0" y="573392"/>
                  </a:lnTo>
                  <a:lnTo>
                    <a:pt x="573392" y="573392"/>
                  </a:lnTo>
                  <a:lnTo>
                    <a:pt x="573392" y="0"/>
                  </a:lnTo>
                  <a:close/>
                </a:path>
              </a:pathLst>
            </a:custGeom>
            <a:solidFill>
              <a:srgbClr val="4D9CB9"/>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mn-cs"/>
              </a:endParaRPr>
            </a:p>
          </p:txBody>
        </p:sp>
      </p:grpSp>
      <p:sp>
        <p:nvSpPr>
          <p:cNvPr id="6" name="object 11">
            <a:extLst>
              <a:ext uri="{FF2B5EF4-FFF2-40B4-BE49-F238E27FC236}">
                <a16:creationId xmlns:a16="http://schemas.microsoft.com/office/drawing/2014/main" id="{45694656-6BBE-F856-14D2-0D023B3C7F70}"/>
              </a:ext>
            </a:extLst>
          </p:cNvPr>
          <p:cNvSpPr/>
          <p:nvPr userDrawn="1"/>
        </p:nvSpPr>
        <p:spPr>
          <a:xfrm>
            <a:off x="6670519" y="910760"/>
            <a:ext cx="34289" cy="3534209"/>
          </a:xfrm>
          <a:custGeom>
            <a:avLst/>
            <a:gdLst/>
            <a:ahLst/>
            <a:cxnLst/>
            <a:rect l="l" t="t" r="r" b="b"/>
            <a:pathLst>
              <a:path h="5161280">
                <a:moveTo>
                  <a:pt x="0" y="0"/>
                </a:moveTo>
                <a:lnTo>
                  <a:pt x="0" y="5160657"/>
                </a:lnTo>
              </a:path>
            </a:pathLst>
          </a:custGeom>
          <a:ln w="3175">
            <a:solidFill>
              <a:schemeClr val="bg2">
                <a:lumMod val="90000"/>
              </a:schemeClr>
            </a:solidFill>
          </a:ln>
        </p:spPr>
        <p:txBody>
          <a:bodyPr wrap="square" lIns="0" tIns="0" rIns="0" bIns="0" rtlCol="0"/>
          <a:lstStyle/>
          <a:p>
            <a:endParaRPr sz="1013" dirty="0">
              <a:latin typeface="Arial" panose="020B0604020202020204" pitchFamily="34" charset="0"/>
            </a:endParaRPr>
          </a:p>
        </p:txBody>
      </p:sp>
      <p:sp>
        <p:nvSpPr>
          <p:cNvPr id="7" name="object 12">
            <a:extLst>
              <a:ext uri="{FF2B5EF4-FFF2-40B4-BE49-F238E27FC236}">
                <a16:creationId xmlns:a16="http://schemas.microsoft.com/office/drawing/2014/main" id="{F33C47B0-DF39-08BB-EBEF-13FC9E5B66E9}"/>
              </a:ext>
            </a:extLst>
          </p:cNvPr>
          <p:cNvSpPr/>
          <p:nvPr userDrawn="1"/>
        </p:nvSpPr>
        <p:spPr>
          <a:xfrm flipV="1">
            <a:off x="4787823" y="2652573"/>
            <a:ext cx="3750553" cy="34289"/>
          </a:xfrm>
          <a:custGeom>
            <a:avLst/>
            <a:gdLst/>
            <a:ahLst/>
            <a:cxnLst/>
            <a:rect l="l" t="t" r="r" b="b"/>
            <a:pathLst>
              <a:path w="6087109">
                <a:moveTo>
                  <a:pt x="6086716" y="0"/>
                </a:moveTo>
                <a:lnTo>
                  <a:pt x="0" y="0"/>
                </a:lnTo>
              </a:path>
            </a:pathLst>
          </a:custGeom>
          <a:ln w="3175">
            <a:solidFill>
              <a:schemeClr val="bg2">
                <a:lumMod val="90000"/>
              </a:schemeClr>
            </a:solidFill>
          </a:ln>
        </p:spPr>
        <p:txBody>
          <a:bodyPr wrap="square" lIns="0" tIns="0" rIns="0" bIns="0" rtlCol="0"/>
          <a:lstStyle/>
          <a:p>
            <a:endParaRPr sz="1013" dirty="0">
              <a:latin typeface="Arial" panose="020B0604020202020204" pitchFamily="34" charset="0"/>
            </a:endParaRPr>
          </a:p>
        </p:txBody>
      </p:sp>
      <p:sp>
        <p:nvSpPr>
          <p:cNvPr id="9" name="Text Placeholder 14">
            <a:extLst>
              <a:ext uri="{FF2B5EF4-FFF2-40B4-BE49-F238E27FC236}">
                <a16:creationId xmlns:a16="http://schemas.microsoft.com/office/drawing/2014/main" id="{4696324E-326B-AFA3-B5E7-AA61E66E0B4F}"/>
              </a:ext>
            </a:extLst>
          </p:cNvPr>
          <p:cNvSpPr>
            <a:spLocks noGrp="1"/>
          </p:cNvSpPr>
          <p:nvPr>
            <p:ph type="body" sz="quarter" idx="15" hasCustomPrompt="1"/>
          </p:nvPr>
        </p:nvSpPr>
        <p:spPr>
          <a:xfrm>
            <a:off x="4660064" y="1138899"/>
            <a:ext cx="2010455" cy="697274"/>
          </a:xfrm>
        </p:spPr>
        <p:txBody>
          <a:bodyPr lIns="91440" tIns="0" rIns="91440" bIns="0" anchor="t" anchorCtr="0">
            <a:normAutofit/>
          </a:bodyPr>
          <a:lstStyle>
            <a:lvl1pPr marL="0" indent="0" algn="ctr">
              <a:buNone/>
              <a:defRPr sz="5250" b="1">
                <a:solidFill>
                  <a:srgbClr val="097DBB"/>
                </a:solidFill>
              </a:defRPr>
            </a:lvl1pPr>
          </a:lstStyle>
          <a:p>
            <a:pPr lvl="0"/>
            <a:r>
              <a:rPr lang="en-US" dirty="0"/>
              <a:t>XX</a:t>
            </a:r>
          </a:p>
        </p:txBody>
      </p:sp>
      <p:sp>
        <p:nvSpPr>
          <p:cNvPr id="15" name="Text Placeholder 14">
            <a:extLst>
              <a:ext uri="{FF2B5EF4-FFF2-40B4-BE49-F238E27FC236}">
                <a16:creationId xmlns:a16="http://schemas.microsoft.com/office/drawing/2014/main" id="{9395348F-AC9F-8702-9700-8879FE18F562}"/>
              </a:ext>
            </a:extLst>
          </p:cNvPr>
          <p:cNvSpPr>
            <a:spLocks noGrp="1"/>
          </p:cNvSpPr>
          <p:nvPr>
            <p:ph type="body" sz="quarter" idx="16"/>
          </p:nvPr>
        </p:nvSpPr>
        <p:spPr>
          <a:xfrm>
            <a:off x="4666061" y="1864939"/>
            <a:ext cx="2004457" cy="712037"/>
          </a:xfrm>
        </p:spPr>
        <p:txBody>
          <a:bodyPr>
            <a:normAutofit/>
          </a:bodyPr>
          <a:lstStyle>
            <a:lvl1pPr marL="0" indent="0" algn="ctr">
              <a:lnSpc>
                <a:spcPct val="100000"/>
              </a:lnSpc>
              <a:buNone/>
              <a:defRPr sz="1200" b="0">
                <a:solidFill>
                  <a:schemeClr val="tx1"/>
                </a:solidFill>
              </a:defRPr>
            </a:lvl1pPr>
          </a:lstStyle>
          <a:p>
            <a:pPr lvl="0"/>
            <a:r>
              <a:rPr lang="en-US" dirty="0"/>
              <a:t>Click to edit Master text styles</a:t>
            </a:r>
          </a:p>
        </p:txBody>
      </p:sp>
      <p:sp>
        <p:nvSpPr>
          <p:cNvPr id="16" name="Text Placeholder 14">
            <a:extLst>
              <a:ext uri="{FF2B5EF4-FFF2-40B4-BE49-F238E27FC236}">
                <a16:creationId xmlns:a16="http://schemas.microsoft.com/office/drawing/2014/main" id="{8E1CE588-091B-8BCE-5FFF-FC0F7EC53308}"/>
              </a:ext>
            </a:extLst>
          </p:cNvPr>
          <p:cNvSpPr>
            <a:spLocks noGrp="1"/>
          </p:cNvSpPr>
          <p:nvPr>
            <p:ph type="body" sz="quarter" idx="17" hasCustomPrompt="1"/>
          </p:nvPr>
        </p:nvSpPr>
        <p:spPr>
          <a:xfrm>
            <a:off x="6674059" y="1138899"/>
            <a:ext cx="2010455" cy="697274"/>
          </a:xfrm>
        </p:spPr>
        <p:txBody>
          <a:bodyPr tIns="0" bIns="0">
            <a:normAutofit/>
          </a:bodyPr>
          <a:lstStyle>
            <a:lvl1pPr marL="0" indent="0" algn="ctr">
              <a:buNone/>
              <a:defRPr sz="5250" b="1">
                <a:solidFill>
                  <a:srgbClr val="097DBB"/>
                </a:solidFill>
              </a:defRPr>
            </a:lvl1pPr>
          </a:lstStyle>
          <a:p>
            <a:pPr lvl="0"/>
            <a:r>
              <a:rPr lang="en-US" dirty="0"/>
              <a:t>XX</a:t>
            </a:r>
          </a:p>
        </p:txBody>
      </p:sp>
      <p:sp>
        <p:nvSpPr>
          <p:cNvPr id="17" name="Text Placeholder 14">
            <a:extLst>
              <a:ext uri="{FF2B5EF4-FFF2-40B4-BE49-F238E27FC236}">
                <a16:creationId xmlns:a16="http://schemas.microsoft.com/office/drawing/2014/main" id="{DDC01AE1-6A1D-A3D4-DBB7-5CA00DC4A91D}"/>
              </a:ext>
            </a:extLst>
          </p:cNvPr>
          <p:cNvSpPr>
            <a:spLocks noGrp="1"/>
          </p:cNvSpPr>
          <p:nvPr>
            <p:ph type="body" sz="quarter" idx="18"/>
          </p:nvPr>
        </p:nvSpPr>
        <p:spPr>
          <a:xfrm>
            <a:off x="6680056" y="1864939"/>
            <a:ext cx="2004457" cy="712037"/>
          </a:xfrm>
        </p:spPr>
        <p:txBody>
          <a:bodyPr>
            <a:normAutofit/>
          </a:bodyPr>
          <a:lstStyle>
            <a:lvl1pPr marL="0" indent="0" algn="ctr">
              <a:lnSpc>
                <a:spcPct val="100000"/>
              </a:lnSpc>
              <a:buNone/>
              <a:defRPr sz="1200" b="0">
                <a:solidFill>
                  <a:schemeClr val="tx1"/>
                </a:solidFill>
              </a:defRPr>
            </a:lvl1pPr>
          </a:lstStyle>
          <a:p>
            <a:pPr lvl="0"/>
            <a:r>
              <a:rPr lang="en-US" dirty="0"/>
              <a:t>Click to edit Master text styles</a:t>
            </a:r>
          </a:p>
        </p:txBody>
      </p:sp>
      <p:sp>
        <p:nvSpPr>
          <p:cNvPr id="18" name="Text Placeholder 14">
            <a:extLst>
              <a:ext uri="{FF2B5EF4-FFF2-40B4-BE49-F238E27FC236}">
                <a16:creationId xmlns:a16="http://schemas.microsoft.com/office/drawing/2014/main" id="{B5B5F10E-FF5A-DAE7-5F5C-87C5ABEA6397}"/>
              </a:ext>
            </a:extLst>
          </p:cNvPr>
          <p:cNvSpPr>
            <a:spLocks noGrp="1"/>
          </p:cNvSpPr>
          <p:nvPr>
            <p:ph type="body" sz="quarter" idx="19" hasCustomPrompt="1"/>
          </p:nvPr>
        </p:nvSpPr>
        <p:spPr>
          <a:xfrm>
            <a:off x="4660064" y="2909825"/>
            <a:ext cx="2010455" cy="697274"/>
          </a:xfrm>
        </p:spPr>
        <p:txBody>
          <a:bodyPr tIns="0" bIns="0">
            <a:normAutofit/>
          </a:bodyPr>
          <a:lstStyle>
            <a:lvl1pPr marL="0" indent="0" algn="ctr">
              <a:buNone/>
              <a:defRPr sz="5250" b="1">
                <a:solidFill>
                  <a:srgbClr val="097DBB"/>
                </a:solidFill>
              </a:defRPr>
            </a:lvl1pPr>
          </a:lstStyle>
          <a:p>
            <a:pPr lvl="0"/>
            <a:r>
              <a:rPr lang="en-US" dirty="0"/>
              <a:t>XX</a:t>
            </a:r>
          </a:p>
        </p:txBody>
      </p:sp>
      <p:sp>
        <p:nvSpPr>
          <p:cNvPr id="19" name="Text Placeholder 14">
            <a:extLst>
              <a:ext uri="{FF2B5EF4-FFF2-40B4-BE49-F238E27FC236}">
                <a16:creationId xmlns:a16="http://schemas.microsoft.com/office/drawing/2014/main" id="{07C7195A-DAFF-89C0-5599-CDE8369E4133}"/>
              </a:ext>
            </a:extLst>
          </p:cNvPr>
          <p:cNvSpPr>
            <a:spLocks noGrp="1"/>
          </p:cNvSpPr>
          <p:nvPr>
            <p:ph type="body" sz="quarter" idx="20"/>
          </p:nvPr>
        </p:nvSpPr>
        <p:spPr>
          <a:xfrm>
            <a:off x="4666061" y="3635865"/>
            <a:ext cx="2004457" cy="712037"/>
          </a:xfrm>
        </p:spPr>
        <p:txBody>
          <a:bodyPr>
            <a:normAutofit/>
          </a:bodyPr>
          <a:lstStyle>
            <a:lvl1pPr marL="0" indent="0" algn="ctr">
              <a:lnSpc>
                <a:spcPct val="100000"/>
              </a:lnSpc>
              <a:buNone/>
              <a:defRPr sz="1200" b="0">
                <a:solidFill>
                  <a:schemeClr val="tx1"/>
                </a:solidFill>
              </a:defRPr>
            </a:lvl1pPr>
          </a:lstStyle>
          <a:p>
            <a:pPr lvl="0"/>
            <a:r>
              <a:rPr lang="en-US" dirty="0"/>
              <a:t>Click to edit Master text styles</a:t>
            </a:r>
          </a:p>
        </p:txBody>
      </p:sp>
      <p:sp>
        <p:nvSpPr>
          <p:cNvPr id="20" name="Text Placeholder 14">
            <a:extLst>
              <a:ext uri="{FF2B5EF4-FFF2-40B4-BE49-F238E27FC236}">
                <a16:creationId xmlns:a16="http://schemas.microsoft.com/office/drawing/2014/main" id="{C83F0749-C961-D6F3-895F-FCAFA653BC2E}"/>
              </a:ext>
            </a:extLst>
          </p:cNvPr>
          <p:cNvSpPr>
            <a:spLocks noGrp="1"/>
          </p:cNvSpPr>
          <p:nvPr>
            <p:ph type="body" sz="quarter" idx="21" hasCustomPrompt="1"/>
          </p:nvPr>
        </p:nvSpPr>
        <p:spPr>
          <a:xfrm>
            <a:off x="6674059" y="2909825"/>
            <a:ext cx="2010455" cy="697274"/>
          </a:xfrm>
        </p:spPr>
        <p:txBody>
          <a:bodyPr lIns="91440" tIns="0" bIns="0">
            <a:normAutofit/>
          </a:bodyPr>
          <a:lstStyle>
            <a:lvl1pPr marL="0" indent="0" algn="ctr">
              <a:buNone/>
              <a:defRPr sz="5250" b="1">
                <a:solidFill>
                  <a:srgbClr val="097DBB"/>
                </a:solidFill>
              </a:defRPr>
            </a:lvl1pPr>
          </a:lstStyle>
          <a:p>
            <a:pPr lvl="0"/>
            <a:r>
              <a:rPr lang="en-US" dirty="0"/>
              <a:t>XX</a:t>
            </a:r>
          </a:p>
        </p:txBody>
      </p:sp>
      <p:sp>
        <p:nvSpPr>
          <p:cNvPr id="21" name="Text Placeholder 14">
            <a:extLst>
              <a:ext uri="{FF2B5EF4-FFF2-40B4-BE49-F238E27FC236}">
                <a16:creationId xmlns:a16="http://schemas.microsoft.com/office/drawing/2014/main" id="{0711DD2D-8091-4CCB-4BCE-DED39DF1F10C}"/>
              </a:ext>
            </a:extLst>
          </p:cNvPr>
          <p:cNvSpPr>
            <a:spLocks noGrp="1"/>
          </p:cNvSpPr>
          <p:nvPr>
            <p:ph type="body" sz="quarter" idx="22"/>
          </p:nvPr>
        </p:nvSpPr>
        <p:spPr>
          <a:xfrm>
            <a:off x="6680056" y="3635865"/>
            <a:ext cx="2004457" cy="712037"/>
          </a:xfrm>
        </p:spPr>
        <p:txBody>
          <a:bodyPr>
            <a:normAutofit/>
          </a:bodyPr>
          <a:lstStyle>
            <a:lvl1pPr marL="0" indent="0" algn="ctr">
              <a:lnSpc>
                <a:spcPct val="100000"/>
              </a:lnSpc>
              <a:buNone/>
              <a:defRPr sz="1200" b="0">
                <a:solidFill>
                  <a:schemeClr val="tx1"/>
                </a:solidFill>
              </a:defRPr>
            </a:lvl1pPr>
          </a:lstStyle>
          <a:p>
            <a:pPr lvl="0"/>
            <a:r>
              <a:rPr lang="en-US" dirty="0"/>
              <a:t>Click to edit Master text styles</a:t>
            </a:r>
          </a:p>
        </p:txBody>
      </p:sp>
      <p:sp>
        <p:nvSpPr>
          <p:cNvPr id="11" name="Slide Number Placeholder 10">
            <a:extLst>
              <a:ext uri="{FF2B5EF4-FFF2-40B4-BE49-F238E27FC236}">
                <a16:creationId xmlns:a16="http://schemas.microsoft.com/office/drawing/2014/main" id="{6F4A6513-41C5-35D7-5E0B-2FD88FDE78AD}"/>
              </a:ext>
            </a:extLst>
          </p:cNvPr>
          <p:cNvSpPr>
            <a:spLocks noGrp="1"/>
          </p:cNvSpPr>
          <p:nvPr>
            <p:ph type="sldNum" sz="quarter" idx="23"/>
          </p:nvPr>
        </p:nvSpPr>
        <p:spPr/>
        <p:txBody>
          <a:bodyPr/>
          <a:lstStyle/>
          <a:p>
            <a:fld id="{8569A7FC-5743-4517-B3CE-B9650F286C2E}" type="slidenum">
              <a:rPr lang="en-US" smtClean="0"/>
              <a:pPr/>
              <a:t>‹#›</a:t>
            </a:fld>
            <a:endParaRPr lang="en-US" dirty="0"/>
          </a:p>
        </p:txBody>
      </p:sp>
    </p:spTree>
    <p:extLst>
      <p:ext uri="{BB962C8B-B14F-4D97-AF65-F5344CB8AC3E}">
        <p14:creationId xmlns:p14="http://schemas.microsoft.com/office/powerpoint/2010/main" val="1718121919"/>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 factoids_opt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E2823CF-833C-D13E-3A07-A2BEE59A3444}"/>
              </a:ext>
            </a:extLst>
          </p:cNvPr>
          <p:cNvSpPr/>
          <p:nvPr userDrawn="1"/>
        </p:nvSpPr>
        <p:spPr>
          <a:xfrm>
            <a:off x="126644" y="95694"/>
            <a:ext cx="4229534" cy="49521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5" name="Title Placeholder 8"/>
          <p:cNvSpPr>
            <a:spLocks noGrp="1"/>
          </p:cNvSpPr>
          <p:nvPr userDrawn="1">
            <p:ph type="title" hasCustomPrompt="1"/>
          </p:nvPr>
        </p:nvSpPr>
        <p:spPr>
          <a:xfrm>
            <a:off x="459486" y="1487536"/>
            <a:ext cx="3521964" cy="1001697"/>
          </a:xfrm>
          <a:prstGeom prst="rect">
            <a:avLst/>
          </a:prstGeom>
          <a:noFill/>
          <a:ln>
            <a:noFill/>
          </a:ln>
        </p:spPr>
        <p:txBody>
          <a:bodyPr vert="horz" anchor="b" anchorCtr="0">
            <a:normAutofit/>
            <a:scene3d>
              <a:camera prst="orthographicFront"/>
              <a:lightRig rig="soft" dir="t"/>
            </a:scene3d>
            <a:sp3d prstMaterial="softEdge"/>
          </a:bodyPr>
          <a:lstStyle>
            <a:lvl1pPr>
              <a:defRPr sz="2800"/>
            </a:lvl1pPr>
          </a:lstStyle>
          <a:p>
            <a:r>
              <a:rPr kumimoji="0" lang="en-US" dirty="0"/>
              <a:t>Click to edit master title</a:t>
            </a:r>
          </a:p>
        </p:txBody>
      </p:sp>
      <p:sp>
        <p:nvSpPr>
          <p:cNvPr id="8" name="Content Placeholder 7"/>
          <p:cNvSpPr>
            <a:spLocks noGrp="1"/>
          </p:cNvSpPr>
          <p:nvPr userDrawn="1">
            <p:ph sz="quarter" idx="10"/>
          </p:nvPr>
        </p:nvSpPr>
        <p:spPr>
          <a:xfrm>
            <a:off x="459486" y="2571750"/>
            <a:ext cx="3521964" cy="2023110"/>
          </a:xfrm>
        </p:spPr>
        <p:txBody>
          <a:bodyPr>
            <a:normAutofit/>
          </a:bodyPr>
          <a:lstStyle>
            <a:lvl1pPr marL="0" indent="0">
              <a:buNone/>
              <a:defRPr sz="1400"/>
            </a:lvl1pPr>
            <a:lvl2pPr marL="228595" indent="0">
              <a:buNone/>
              <a:defRPr sz="1200"/>
            </a:lvl2pPr>
            <a:lvl3pPr marL="457189" indent="0">
              <a:buNone/>
              <a:defRPr sz="1050"/>
            </a:lvl3pPr>
            <a:lvl4pPr marL="685784" indent="0">
              <a:buNone/>
              <a:defRPr sz="825"/>
            </a:lvl4pPr>
            <a:lvl5pPr marL="914378" indent="0">
              <a:buNone/>
              <a:defRPr sz="825"/>
            </a:lvl5pPr>
          </a:lstStyle>
          <a:p>
            <a:pPr lvl="0"/>
            <a:r>
              <a:rPr lang="en-US" dirty="0"/>
              <a:t>Click to edit Master text styles</a:t>
            </a:r>
          </a:p>
        </p:txBody>
      </p:sp>
      <p:grpSp>
        <p:nvGrpSpPr>
          <p:cNvPr id="2" name="Group 1">
            <a:extLst>
              <a:ext uri="{FF2B5EF4-FFF2-40B4-BE49-F238E27FC236}">
                <a16:creationId xmlns:a16="http://schemas.microsoft.com/office/drawing/2014/main" id="{20CFC392-8862-21BA-877D-CCEF22790196}"/>
              </a:ext>
            </a:extLst>
          </p:cNvPr>
          <p:cNvGrpSpPr/>
          <p:nvPr userDrawn="1"/>
        </p:nvGrpSpPr>
        <p:grpSpPr>
          <a:xfrm>
            <a:off x="0" y="0"/>
            <a:ext cx="447359" cy="447366"/>
            <a:chOff x="5131320" y="0"/>
            <a:chExt cx="814113" cy="814125"/>
          </a:xfrm>
        </p:grpSpPr>
        <p:sp>
          <p:nvSpPr>
            <p:cNvPr id="3" name="object 4">
              <a:extLst>
                <a:ext uri="{FF2B5EF4-FFF2-40B4-BE49-F238E27FC236}">
                  <a16:creationId xmlns:a16="http://schemas.microsoft.com/office/drawing/2014/main" id="{35BBFA5E-7F41-33A0-F2E5-3CCC3A4A9D50}"/>
                </a:ext>
              </a:extLst>
            </p:cNvPr>
            <p:cNvSpPr/>
            <p:nvPr/>
          </p:nvSpPr>
          <p:spPr>
            <a:xfrm>
              <a:off x="5704713" y="573405"/>
              <a:ext cx="240720" cy="240720"/>
            </a:xfrm>
            <a:custGeom>
              <a:avLst/>
              <a:gdLst/>
              <a:ahLst/>
              <a:cxnLst/>
              <a:rect l="l" t="t" r="r" b="b"/>
              <a:pathLst>
                <a:path w="573404" h="573405">
                  <a:moveTo>
                    <a:pt x="573404" y="0"/>
                  </a:moveTo>
                  <a:lnTo>
                    <a:pt x="0" y="0"/>
                  </a:lnTo>
                  <a:lnTo>
                    <a:pt x="0" y="573392"/>
                  </a:lnTo>
                  <a:lnTo>
                    <a:pt x="573404" y="573392"/>
                  </a:lnTo>
                  <a:lnTo>
                    <a:pt x="573404" y="0"/>
                  </a:lnTo>
                  <a:close/>
                </a:path>
              </a:pathLst>
            </a:custGeom>
            <a:solidFill>
              <a:srgbClr val="EB8A33"/>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mn-cs"/>
              </a:endParaRPr>
            </a:p>
          </p:txBody>
        </p:sp>
        <p:sp>
          <p:nvSpPr>
            <p:cNvPr id="10" name="object 5">
              <a:extLst>
                <a:ext uri="{FF2B5EF4-FFF2-40B4-BE49-F238E27FC236}">
                  <a16:creationId xmlns:a16="http://schemas.microsoft.com/office/drawing/2014/main" id="{7BF673BE-BA0B-65FA-B3CE-AAFA22D335F6}"/>
                </a:ext>
              </a:extLst>
            </p:cNvPr>
            <p:cNvSpPr/>
            <p:nvPr/>
          </p:nvSpPr>
          <p:spPr>
            <a:xfrm>
              <a:off x="5131320" y="0"/>
              <a:ext cx="573405" cy="573405"/>
            </a:xfrm>
            <a:custGeom>
              <a:avLst/>
              <a:gdLst/>
              <a:ahLst/>
              <a:cxnLst/>
              <a:rect l="l" t="t" r="r" b="b"/>
              <a:pathLst>
                <a:path w="573404" h="573405">
                  <a:moveTo>
                    <a:pt x="573392" y="0"/>
                  </a:moveTo>
                  <a:lnTo>
                    <a:pt x="0" y="0"/>
                  </a:lnTo>
                  <a:lnTo>
                    <a:pt x="0" y="573392"/>
                  </a:lnTo>
                  <a:lnTo>
                    <a:pt x="573392" y="573392"/>
                  </a:lnTo>
                  <a:lnTo>
                    <a:pt x="573392" y="0"/>
                  </a:lnTo>
                  <a:close/>
                </a:path>
              </a:pathLst>
            </a:custGeom>
            <a:solidFill>
              <a:srgbClr val="4D9CB9"/>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mn-cs"/>
              </a:endParaRPr>
            </a:p>
          </p:txBody>
        </p:sp>
      </p:grpSp>
      <p:sp>
        <p:nvSpPr>
          <p:cNvPr id="9" name="Text Placeholder 14">
            <a:extLst>
              <a:ext uri="{FF2B5EF4-FFF2-40B4-BE49-F238E27FC236}">
                <a16:creationId xmlns:a16="http://schemas.microsoft.com/office/drawing/2014/main" id="{4696324E-326B-AFA3-B5E7-AA61E66E0B4F}"/>
              </a:ext>
            </a:extLst>
          </p:cNvPr>
          <p:cNvSpPr>
            <a:spLocks noGrp="1"/>
          </p:cNvSpPr>
          <p:nvPr>
            <p:ph type="body" sz="quarter" idx="15" hasCustomPrompt="1"/>
          </p:nvPr>
        </p:nvSpPr>
        <p:spPr>
          <a:xfrm>
            <a:off x="4660064" y="1138899"/>
            <a:ext cx="2010455" cy="697274"/>
          </a:xfrm>
        </p:spPr>
        <p:txBody>
          <a:bodyPr lIns="91440" tIns="0" rIns="91440" bIns="0" anchor="t" anchorCtr="0">
            <a:normAutofit/>
          </a:bodyPr>
          <a:lstStyle>
            <a:lvl1pPr marL="0" indent="0" algn="ctr">
              <a:buNone/>
              <a:defRPr sz="5250" b="1">
                <a:solidFill>
                  <a:srgbClr val="097DBB"/>
                </a:solidFill>
              </a:defRPr>
            </a:lvl1pPr>
          </a:lstStyle>
          <a:p>
            <a:pPr lvl="0"/>
            <a:r>
              <a:rPr lang="en-US" dirty="0"/>
              <a:t>XX</a:t>
            </a:r>
          </a:p>
        </p:txBody>
      </p:sp>
      <p:sp>
        <p:nvSpPr>
          <p:cNvPr id="15" name="Text Placeholder 14">
            <a:extLst>
              <a:ext uri="{FF2B5EF4-FFF2-40B4-BE49-F238E27FC236}">
                <a16:creationId xmlns:a16="http://schemas.microsoft.com/office/drawing/2014/main" id="{9395348F-AC9F-8702-9700-8879FE18F562}"/>
              </a:ext>
            </a:extLst>
          </p:cNvPr>
          <p:cNvSpPr>
            <a:spLocks noGrp="1"/>
          </p:cNvSpPr>
          <p:nvPr>
            <p:ph type="body" sz="quarter" idx="16"/>
          </p:nvPr>
        </p:nvSpPr>
        <p:spPr>
          <a:xfrm>
            <a:off x="4666061" y="1864939"/>
            <a:ext cx="2004457" cy="712037"/>
          </a:xfrm>
        </p:spPr>
        <p:txBody>
          <a:bodyPr>
            <a:normAutofit/>
          </a:bodyPr>
          <a:lstStyle>
            <a:lvl1pPr marL="0" indent="0" algn="ctr">
              <a:lnSpc>
                <a:spcPct val="100000"/>
              </a:lnSpc>
              <a:buNone/>
              <a:defRPr sz="1200" b="0">
                <a:solidFill>
                  <a:schemeClr val="tx1"/>
                </a:solidFill>
              </a:defRPr>
            </a:lvl1pPr>
          </a:lstStyle>
          <a:p>
            <a:pPr lvl="0"/>
            <a:r>
              <a:rPr lang="en-US" dirty="0"/>
              <a:t>Click to edit Master text styles</a:t>
            </a:r>
          </a:p>
        </p:txBody>
      </p:sp>
      <p:sp>
        <p:nvSpPr>
          <p:cNvPr id="16" name="Text Placeholder 14">
            <a:extLst>
              <a:ext uri="{FF2B5EF4-FFF2-40B4-BE49-F238E27FC236}">
                <a16:creationId xmlns:a16="http://schemas.microsoft.com/office/drawing/2014/main" id="{8E1CE588-091B-8BCE-5FFF-FC0F7EC53308}"/>
              </a:ext>
            </a:extLst>
          </p:cNvPr>
          <p:cNvSpPr>
            <a:spLocks noGrp="1"/>
          </p:cNvSpPr>
          <p:nvPr>
            <p:ph type="body" sz="quarter" idx="17" hasCustomPrompt="1"/>
          </p:nvPr>
        </p:nvSpPr>
        <p:spPr>
          <a:xfrm>
            <a:off x="6674059" y="1138899"/>
            <a:ext cx="2010455" cy="697274"/>
          </a:xfrm>
        </p:spPr>
        <p:txBody>
          <a:bodyPr tIns="0" bIns="0">
            <a:normAutofit/>
          </a:bodyPr>
          <a:lstStyle>
            <a:lvl1pPr marL="0" indent="0" algn="ctr">
              <a:buNone/>
              <a:defRPr sz="5250" b="1">
                <a:solidFill>
                  <a:srgbClr val="097DBB"/>
                </a:solidFill>
              </a:defRPr>
            </a:lvl1pPr>
          </a:lstStyle>
          <a:p>
            <a:pPr lvl="0"/>
            <a:r>
              <a:rPr lang="en-US" dirty="0"/>
              <a:t>XX</a:t>
            </a:r>
          </a:p>
        </p:txBody>
      </p:sp>
      <p:sp>
        <p:nvSpPr>
          <p:cNvPr id="17" name="Text Placeholder 14">
            <a:extLst>
              <a:ext uri="{FF2B5EF4-FFF2-40B4-BE49-F238E27FC236}">
                <a16:creationId xmlns:a16="http://schemas.microsoft.com/office/drawing/2014/main" id="{DDC01AE1-6A1D-A3D4-DBB7-5CA00DC4A91D}"/>
              </a:ext>
            </a:extLst>
          </p:cNvPr>
          <p:cNvSpPr>
            <a:spLocks noGrp="1"/>
          </p:cNvSpPr>
          <p:nvPr>
            <p:ph type="body" sz="quarter" idx="18"/>
          </p:nvPr>
        </p:nvSpPr>
        <p:spPr>
          <a:xfrm>
            <a:off x="6680056" y="1864939"/>
            <a:ext cx="2004457" cy="712037"/>
          </a:xfrm>
        </p:spPr>
        <p:txBody>
          <a:bodyPr>
            <a:normAutofit/>
          </a:bodyPr>
          <a:lstStyle>
            <a:lvl1pPr marL="0" indent="0" algn="ctr">
              <a:lnSpc>
                <a:spcPct val="100000"/>
              </a:lnSpc>
              <a:buNone/>
              <a:defRPr sz="1200" b="0">
                <a:solidFill>
                  <a:schemeClr val="tx1"/>
                </a:solidFill>
              </a:defRPr>
            </a:lvl1pPr>
          </a:lstStyle>
          <a:p>
            <a:pPr lvl="0"/>
            <a:r>
              <a:rPr lang="en-US" dirty="0"/>
              <a:t>Click to edit Master text styles</a:t>
            </a:r>
          </a:p>
        </p:txBody>
      </p:sp>
      <p:sp>
        <p:nvSpPr>
          <p:cNvPr id="18" name="Text Placeholder 14">
            <a:extLst>
              <a:ext uri="{FF2B5EF4-FFF2-40B4-BE49-F238E27FC236}">
                <a16:creationId xmlns:a16="http://schemas.microsoft.com/office/drawing/2014/main" id="{B5B5F10E-FF5A-DAE7-5F5C-87C5ABEA6397}"/>
              </a:ext>
            </a:extLst>
          </p:cNvPr>
          <p:cNvSpPr>
            <a:spLocks noGrp="1"/>
          </p:cNvSpPr>
          <p:nvPr>
            <p:ph type="body" sz="quarter" idx="19" hasCustomPrompt="1"/>
          </p:nvPr>
        </p:nvSpPr>
        <p:spPr>
          <a:xfrm>
            <a:off x="4660064" y="2909825"/>
            <a:ext cx="2010455" cy="697274"/>
          </a:xfrm>
        </p:spPr>
        <p:txBody>
          <a:bodyPr tIns="0" bIns="0">
            <a:normAutofit/>
          </a:bodyPr>
          <a:lstStyle>
            <a:lvl1pPr marL="0" indent="0" algn="ctr">
              <a:buNone/>
              <a:defRPr sz="5250" b="1">
                <a:solidFill>
                  <a:srgbClr val="097DBB"/>
                </a:solidFill>
              </a:defRPr>
            </a:lvl1pPr>
          </a:lstStyle>
          <a:p>
            <a:pPr lvl="0"/>
            <a:r>
              <a:rPr lang="en-US" dirty="0"/>
              <a:t>XX</a:t>
            </a:r>
          </a:p>
        </p:txBody>
      </p:sp>
      <p:sp>
        <p:nvSpPr>
          <p:cNvPr id="19" name="Text Placeholder 14">
            <a:extLst>
              <a:ext uri="{FF2B5EF4-FFF2-40B4-BE49-F238E27FC236}">
                <a16:creationId xmlns:a16="http://schemas.microsoft.com/office/drawing/2014/main" id="{07C7195A-DAFF-89C0-5599-CDE8369E4133}"/>
              </a:ext>
            </a:extLst>
          </p:cNvPr>
          <p:cNvSpPr>
            <a:spLocks noGrp="1"/>
          </p:cNvSpPr>
          <p:nvPr>
            <p:ph type="body" sz="quarter" idx="20"/>
          </p:nvPr>
        </p:nvSpPr>
        <p:spPr>
          <a:xfrm>
            <a:off x="4666061" y="3635865"/>
            <a:ext cx="2004457" cy="712037"/>
          </a:xfrm>
        </p:spPr>
        <p:txBody>
          <a:bodyPr>
            <a:normAutofit/>
          </a:bodyPr>
          <a:lstStyle>
            <a:lvl1pPr marL="0" indent="0" algn="ctr">
              <a:lnSpc>
                <a:spcPct val="100000"/>
              </a:lnSpc>
              <a:buNone/>
              <a:defRPr sz="1200" b="0">
                <a:solidFill>
                  <a:schemeClr val="tx1"/>
                </a:solidFill>
              </a:defRPr>
            </a:lvl1pPr>
          </a:lstStyle>
          <a:p>
            <a:pPr lvl="0"/>
            <a:r>
              <a:rPr lang="en-US" dirty="0"/>
              <a:t>Click to edit Master text styles</a:t>
            </a:r>
          </a:p>
        </p:txBody>
      </p:sp>
      <p:sp>
        <p:nvSpPr>
          <p:cNvPr id="20" name="Text Placeholder 14">
            <a:extLst>
              <a:ext uri="{FF2B5EF4-FFF2-40B4-BE49-F238E27FC236}">
                <a16:creationId xmlns:a16="http://schemas.microsoft.com/office/drawing/2014/main" id="{C83F0749-C961-D6F3-895F-FCAFA653BC2E}"/>
              </a:ext>
            </a:extLst>
          </p:cNvPr>
          <p:cNvSpPr>
            <a:spLocks noGrp="1"/>
          </p:cNvSpPr>
          <p:nvPr>
            <p:ph type="body" sz="quarter" idx="21" hasCustomPrompt="1"/>
          </p:nvPr>
        </p:nvSpPr>
        <p:spPr>
          <a:xfrm>
            <a:off x="6674059" y="2909825"/>
            <a:ext cx="2010455" cy="697274"/>
          </a:xfrm>
        </p:spPr>
        <p:txBody>
          <a:bodyPr lIns="91440" tIns="0" bIns="0">
            <a:normAutofit/>
          </a:bodyPr>
          <a:lstStyle>
            <a:lvl1pPr marL="0" indent="0" algn="ctr">
              <a:buNone/>
              <a:defRPr sz="5250" b="1">
                <a:solidFill>
                  <a:srgbClr val="097DBB"/>
                </a:solidFill>
              </a:defRPr>
            </a:lvl1pPr>
          </a:lstStyle>
          <a:p>
            <a:pPr lvl="0"/>
            <a:r>
              <a:rPr lang="en-US" dirty="0"/>
              <a:t>XX</a:t>
            </a:r>
          </a:p>
        </p:txBody>
      </p:sp>
      <p:sp>
        <p:nvSpPr>
          <p:cNvPr id="21" name="Text Placeholder 14">
            <a:extLst>
              <a:ext uri="{FF2B5EF4-FFF2-40B4-BE49-F238E27FC236}">
                <a16:creationId xmlns:a16="http://schemas.microsoft.com/office/drawing/2014/main" id="{0711DD2D-8091-4CCB-4BCE-DED39DF1F10C}"/>
              </a:ext>
            </a:extLst>
          </p:cNvPr>
          <p:cNvSpPr>
            <a:spLocks noGrp="1"/>
          </p:cNvSpPr>
          <p:nvPr>
            <p:ph type="body" sz="quarter" idx="22"/>
          </p:nvPr>
        </p:nvSpPr>
        <p:spPr>
          <a:xfrm>
            <a:off x="6680056" y="3635865"/>
            <a:ext cx="2004457" cy="712037"/>
          </a:xfrm>
        </p:spPr>
        <p:txBody>
          <a:bodyPr>
            <a:normAutofit/>
          </a:bodyPr>
          <a:lstStyle>
            <a:lvl1pPr marL="0" indent="0" algn="ctr">
              <a:lnSpc>
                <a:spcPct val="100000"/>
              </a:lnSpc>
              <a:buNone/>
              <a:defRPr sz="1200" b="0">
                <a:solidFill>
                  <a:schemeClr val="tx1"/>
                </a:solidFill>
              </a:defRPr>
            </a:lvl1pPr>
          </a:lstStyle>
          <a:p>
            <a:pPr lvl="0"/>
            <a:r>
              <a:rPr lang="en-US" dirty="0"/>
              <a:t>Click to edit Master text styles</a:t>
            </a:r>
          </a:p>
        </p:txBody>
      </p:sp>
      <p:sp>
        <p:nvSpPr>
          <p:cNvPr id="11" name="Slide Number Placeholder 10">
            <a:extLst>
              <a:ext uri="{FF2B5EF4-FFF2-40B4-BE49-F238E27FC236}">
                <a16:creationId xmlns:a16="http://schemas.microsoft.com/office/drawing/2014/main" id="{6F4A6513-41C5-35D7-5E0B-2FD88FDE78AD}"/>
              </a:ext>
            </a:extLst>
          </p:cNvPr>
          <p:cNvSpPr>
            <a:spLocks noGrp="1"/>
          </p:cNvSpPr>
          <p:nvPr>
            <p:ph type="sldNum" sz="quarter" idx="23"/>
          </p:nvPr>
        </p:nvSpPr>
        <p:spPr/>
        <p:txBody>
          <a:bodyPr/>
          <a:lstStyle/>
          <a:p>
            <a:fld id="{8569A7FC-5743-4517-B3CE-B9650F286C2E}" type="slidenum">
              <a:rPr lang="en-US" smtClean="0"/>
              <a:pPr/>
              <a:t>‹#›</a:t>
            </a:fld>
            <a:endParaRPr lang="en-US" dirty="0"/>
          </a:p>
        </p:txBody>
      </p:sp>
    </p:spTree>
    <p:extLst>
      <p:ext uri="{BB962C8B-B14F-4D97-AF65-F5344CB8AC3E}">
        <p14:creationId xmlns:p14="http://schemas.microsoft.com/office/powerpoint/2010/main" val="3419372986"/>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stats">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822E3A6-B586-6E29-CBD5-E80A4F22A71D}"/>
              </a:ext>
            </a:extLst>
          </p:cNvPr>
          <p:cNvSpPr/>
          <p:nvPr userDrawn="1"/>
        </p:nvSpPr>
        <p:spPr>
          <a:xfrm>
            <a:off x="457200" y="1346200"/>
            <a:ext cx="2321668" cy="2321668"/>
          </a:xfrm>
          <a:prstGeom prst="rect">
            <a:avLst/>
          </a:prstGeom>
          <a:noFill/>
          <a:ln w="952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Placeholder 8"/>
          <p:cNvSpPr>
            <a:spLocks noGrp="1"/>
          </p:cNvSpPr>
          <p:nvPr>
            <p:ph type="title"/>
          </p:nvPr>
        </p:nvSpPr>
        <p:spPr>
          <a:xfrm>
            <a:off x="457200" y="347472"/>
            <a:ext cx="7692694" cy="630936"/>
          </a:xfrm>
          <a:prstGeom prst="rect">
            <a:avLst/>
          </a:prstGeom>
          <a:noFill/>
          <a:ln>
            <a:noFill/>
          </a:ln>
        </p:spPr>
        <p:txBody>
          <a:bodyPr vert="horz" anchor="ctr">
            <a:normAutofit/>
            <a:scene3d>
              <a:camera prst="orthographicFront"/>
              <a:lightRig rig="soft" dir="t"/>
            </a:scene3d>
            <a:sp3d prstMaterial="softEdge"/>
          </a:bodyPr>
          <a:lstStyle/>
          <a:p>
            <a:r>
              <a:rPr kumimoji="0" lang="en-US" dirty="0"/>
              <a:t>Click to edit Master title style</a:t>
            </a:r>
          </a:p>
        </p:txBody>
      </p:sp>
      <p:grpSp>
        <p:nvGrpSpPr>
          <p:cNvPr id="7" name="object 5">
            <a:extLst>
              <a:ext uri="{FF2B5EF4-FFF2-40B4-BE49-F238E27FC236}">
                <a16:creationId xmlns:a16="http://schemas.microsoft.com/office/drawing/2014/main" id="{77BCA0F9-7C1B-EAB6-F5E1-5D2F1D77BB0F}"/>
              </a:ext>
            </a:extLst>
          </p:cNvPr>
          <p:cNvGrpSpPr/>
          <p:nvPr userDrawn="1"/>
        </p:nvGrpSpPr>
        <p:grpSpPr>
          <a:xfrm>
            <a:off x="8362950" y="-1715"/>
            <a:ext cx="790337" cy="849642"/>
            <a:chOff x="13386968" y="0"/>
            <a:chExt cx="1243965" cy="1337310"/>
          </a:xfrm>
        </p:grpSpPr>
        <p:sp>
          <p:nvSpPr>
            <p:cNvPr id="9" name="object 6">
              <a:extLst>
                <a:ext uri="{FF2B5EF4-FFF2-40B4-BE49-F238E27FC236}">
                  <a16:creationId xmlns:a16="http://schemas.microsoft.com/office/drawing/2014/main" id="{78E8E250-4986-F869-9044-3A67F2A9AE3B}"/>
                </a:ext>
              </a:extLst>
            </p:cNvPr>
            <p:cNvSpPr/>
            <p:nvPr/>
          </p:nvSpPr>
          <p:spPr>
            <a:xfrm>
              <a:off x="13649757" y="0"/>
              <a:ext cx="981075" cy="981075"/>
            </a:xfrm>
            <a:custGeom>
              <a:avLst/>
              <a:gdLst/>
              <a:ahLst/>
              <a:cxnLst/>
              <a:rect l="l" t="t" r="r" b="b"/>
              <a:pathLst>
                <a:path w="981075" h="981075">
                  <a:moveTo>
                    <a:pt x="980643" y="0"/>
                  </a:moveTo>
                  <a:lnTo>
                    <a:pt x="0" y="0"/>
                  </a:lnTo>
                  <a:lnTo>
                    <a:pt x="0" y="980643"/>
                  </a:lnTo>
                  <a:lnTo>
                    <a:pt x="980643" y="980643"/>
                  </a:lnTo>
                  <a:lnTo>
                    <a:pt x="980643" y="0"/>
                  </a:lnTo>
                  <a:close/>
                </a:path>
              </a:pathLst>
            </a:custGeom>
            <a:solidFill>
              <a:srgbClr val="4D9CB8"/>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 name="object 7">
              <a:extLst>
                <a:ext uri="{FF2B5EF4-FFF2-40B4-BE49-F238E27FC236}">
                  <a16:creationId xmlns:a16="http://schemas.microsoft.com/office/drawing/2014/main" id="{9FF5F45E-19F0-18E2-2C9F-32FB639EEE09}"/>
                </a:ext>
              </a:extLst>
            </p:cNvPr>
            <p:cNvSpPr/>
            <p:nvPr/>
          </p:nvSpPr>
          <p:spPr>
            <a:xfrm>
              <a:off x="13386968" y="980630"/>
              <a:ext cx="262890" cy="262890"/>
            </a:xfrm>
            <a:custGeom>
              <a:avLst/>
              <a:gdLst/>
              <a:ahLst/>
              <a:cxnLst/>
              <a:rect l="l" t="t" r="r" b="b"/>
              <a:pathLst>
                <a:path w="262890" h="262890">
                  <a:moveTo>
                    <a:pt x="262801" y="0"/>
                  </a:moveTo>
                  <a:lnTo>
                    <a:pt x="0" y="0"/>
                  </a:lnTo>
                  <a:lnTo>
                    <a:pt x="0" y="262788"/>
                  </a:lnTo>
                  <a:lnTo>
                    <a:pt x="262801" y="262788"/>
                  </a:lnTo>
                  <a:lnTo>
                    <a:pt x="262801" y="0"/>
                  </a:lnTo>
                  <a:close/>
                </a:path>
              </a:pathLst>
            </a:custGeom>
            <a:solidFill>
              <a:srgbClr val="67B745"/>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1" name="object 8">
              <a:extLst>
                <a:ext uri="{FF2B5EF4-FFF2-40B4-BE49-F238E27FC236}">
                  <a16:creationId xmlns:a16="http://schemas.microsoft.com/office/drawing/2014/main" id="{6942BFD4-129A-9516-645F-62E2E319E04B}"/>
                </a:ext>
              </a:extLst>
            </p:cNvPr>
            <p:cNvSpPr/>
            <p:nvPr/>
          </p:nvSpPr>
          <p:spPr>
            <a:xfrm>
              <a:off x="13649770" y="1243431"/>
              <a:ext cx="93980" cy="93980"/>
            </a:xfrm>
            <a:custGeom>
              <a:avLst/>
              <a:gdLst/>
              <a:ahLst/>
              <a:cxnLst/>
              <a:rect l="l" t="t" r="r" b="b"/>
              <a:pathLst>
                <a:path w="93980" h="93980">
                  <a:moveTo>
                    <a:pt x="93738" y="0"/>
                  </a:moveTo>
                  <a:lnTo>
                    <a:pt x="0" y="0"/>
                  </a:lnTo>
                  <a:lnTo>
                    <a:pt x="0" y="93751"/>
                  </a:lnTo>
                  <a:lnTo>
                    <a:pt x="93738" y="93751"/>
                  </a:lnTo>
                  <a:lnTo>
                    <a:pt x="93738" y="0"/>
                  </a:lnTo>
                  <a:close/>
                </a:path>
              </a:pathLst>
            </a:custGeom>
            <a:solidFill>
              <a:srgbClr val="EB8933"/>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sp>
        <p:nvSpPr>
          <p:cNvPr id="3" name="Slide Number Placeholder 2">
            <a:extLst>
              <a:ext uri="{FF2B5EF4-FFF2-40B4-BE49-F238E27FC236}">
                <a16:creationId xmlns:a16="http://schemas.microsoft.com/office/drawing/2014/main" id="{B28F30C3-6954-0B32-9BA2-46B41A90D788}"/>
              </a:ext>
            </a:extLst>
          </p:cNvPr>
          <p:cNvSpPr>
            <a:spLocks noGrp="1"/>
          </p:cNvSpPr>
          <p:nvPr>
            <p:ph type="sldNum" sz="quarter" idx="12"/>
          </p:nvPr>
        </p:nvSpPr>
        <p:spPr/>
        <p:txBody>
          <a:bodyPr/>
          <a:lstStyle/>
          <a:p>
            <a:fld id="{8569A7FC-5743-4517-B3CE-B9650F286C2E}" type="slidenum">
              <a:rPr lang="en-US" smtClean="0"/>
              <a:pPr/>
              <a:t>‹#›</a:t>
            </a:fld>
            <a:endParaRPr lang="en-US" dirty="0"/>
          </a:p>
        </p:txBody>
      </p:sp>
      <p:sp>
        <p:nvSpPr>
          <p:cNvPr id="2" name="Text Placeholder 14">
            <a:extLst>
              <a:ext uri="{FF2B5EF4-FFF2-40B4-BE49-F238E27FC236}">
                <a16:creationId xmlns:a16="http://schemas.microsoft.com/office/drawing/2014/main" id="{A031C464-E8F6-2009-8EE3-36980D2C003D}"/>
              </a:ext>
            </a:extLst>
          </p:cNvPr>
          <p:cNvSpPr>
            <a:spLocks noGrp="1"/>
          </p:cNvSpPr>
          <p:nvPr>
            <p:ph type="body" sz="quarter" idx="15" hasCustomPrompt="1"/>
          </p:nvPr>
        </p:nvSpPr>
        <p:spPr>
          <a:xfrm>
            <a:off x="612806" y="2158396"/>
            <a:ext cx="2010455" cy="818267"/>
          </a:xfrm>
        </p:spPr>
        <p:txBody>
          <a:bodyPr lIns="0" tIns="0" rIns="0" bIns="0" anchor="ctr" anchorCtr="0">
            <a:noAutofit/>
          </a:bodyPr>
          <a:lstStyle>
            <a:lvl1pPr marL="0" indent="0" algn="l">
              <a:buNone/>
              <a:defRPr sz="6000" b="1">
                <a:solidFill>
                  <a:schemeClr val="tx1"/>
                </a:solidFill>
              </a:defRPr>
            </a:lvl1pPr>
          </a:lstStyle>
          <a:p>
            <a:pPr lvl="0"/>
            <a:r>
              <a:rPr lang="en-US" dirty="0"/>
              <a:t>Stat</a:t>
            </a:r>
          </a:p>
        </p:txBody>
      </p:sp>
      <p:sp>
        <p:nvSpPr>
          <p:cNvPr id="4" name="Text Placeholder 14">
            <a:extLst>
              <a:ext uri="{FF2B5EF4-FFF2-40B4-BE49-F238E27FC236}">
                <a16:creationId xmlns:a16="http://schemas.microsoft.com/office/drawing/2014/main" id="{3DDA8367-0A40-3AAD-30FC-F4F787EDDC77}"/>
              </a:ext>
            </a:extLst>
          </p:cNvPr>
          <p:cNvSpPr>
            <a:spLocks noGrp="1"/>
          </p:cNvSpPr>
          <p:nvPr>
            <p:ph type="body" sz="quarter" idx="16" hasCustomPrompt="1"/>
          </p:nvPr>
        </p:nvSpPr>
        <p:spPr>
          <a:xfrm>
            <a:off x="612806" y="3048000"/>
            <a:ext cx="2004457" cy="485128"/>
          </a:xfrm>
        </p:spPr>
        <p:txBody>
          <a:bodyPr lIns="0" tIns="0" rIns="0" bIns="0">
            <a:normAutofit/>
          </a:bodyPr>
          <a:lstStyle>
            <a:lvl1pPr marL="0" indent="0" algn="l">
              <a:lnSpc>
                <a:spcPct val="113000"/>
              </a:lnSpc>
              <a:spcBef>
                <a:spcPts val="300"/>
              </a:spcBef>
              <a:buNone/>
              <a:defRPr sz="900" b="0">
                <a:solidFill>
                  <a:schemeClr val="bg1">
                    <a:lumMod val="65000"/>
                  </a:schemeClr>
                </a:solidFill>
              </a:defRPr>
            </a:lvl1pPr>
          </a:lstStyle>
          <a:p>
            <a:pPr lvl="0"/>
            <a:r>
              <a:rPr lang="en-US" dirty="0"/>
              <a:t>Click to add stat blurb</a:t>
            </a:r>
          </a:p>
        </p:txBody>
      </p:sp>
      <p:sp>
        <p:nvSpPr>
          <p:cNvPr id="16" name="Online Image Placeholder 15">
            <a:extLst>
              <a:ext uri="{FF2B5EF4-FFF2-40B4-BE49-F238E27FC236}">
                <a16:creationId xmlns:a16="http://schemas.microsoft.com/office/drawing/2014/main" id="{E2BFB338-50F0-A478-A078-EBD65BCB64CF}"/>
              </a:ext>
            </a:extLst>
          </p:cNvPr>
          <p:cNvSpPr>
            <a:spLocks noGrp="1" noChangeAspect="1"/>
          </p:cNvSpPr>
          <p:nvPr>
            <p:ph type="clipArt" sz="quarter" idx="17" hasCustomPrompt="1"/>
          </p:nvPr>
        </p:nvSpPr>
        <p:spPr>
          <a:xfrm>
            <a:off x="457200" y="1346200"/>
            <a:ext cx="398462" cy="396875"/>
          </a:xfrm>
          <a:solidFill>
            <a:srgbClr val="EB8A33"/>
          </a:solidFill>
        </p:spPr>
        <p:txBody>
          <a:bodyPr>
            <a:spAutoFit/>
          </a:bodyPr>
          <a:lstStyle>
            <a:lvl1pPr marL="0" indent="0">
              <a:buNone/>
              <a:defRPr sz="900"/>
            </a:lvl1pPr>
          </a:lstStyle>
          <a:p>
            <a:r>
              <a:rPr lang="en-US" dirty="0"/>
              <a:t>Add icon</a:t>
            </a:r>
          </a:p>
        </p:txBody>
      </p:sp>
      <p:sp>
        <p:nvSpPr>
          <p:cNvPr id="18" name="Text Placeholder 14">
            <a:extLst>
              <a:ext uri="{FF2B5EF4-FFF2-40B4-BE49-F238E27FC236}">
                <a16:creationId xmlns:a16="http://schemas.microsoft.com/office/drawing/2014/main" id="{F014D1E0-7209-5E27-275A-ABDFBA285557}"/>
              </a:ext>
            </a:extLst>
          </p:cNvPr>
          <p:cNvSpPr>
            <a:spLocks noGrp="1"/>
          </p:cNvSpPr>
          <p:nvPr>
            <p:ph type="body" sz="quarter" idx="18" hasCustomPrompt="1"/>
          </p:nvPr>
        </p:nvSpPr>
        <p:spPr>
          <a:xfrm>
            <a:off x="612806" y="1859778"/>
            <a:ext cx="2004457" cy="251089"/>
          </a:xfrm>
        </p:spPr>
        <p:txBody>
          <a:bodyPr lIns="0" tIns="0" rIns="0" bIns="0" anchor="b" anchorCtr="0">
            <a:normAutofit/>
          </a:bodyPr>
          <a:lstStyle>
            <a:lvl1pPr marL="0" indent="0" algn="l">
              <a:lnSpc>
                <a:spcPct val="100000"/>
              </a:lnSpc>
              <a:buNone/>
              <a:defRPr sz="1200" b="1">
                <a:solidFill>
                  <a:schemeClr val="tx1"/>
                </a:solidFill>
              </a:defRPr>
            </a:lvl1pPr>
          </a:lstStyle>
          <a:p>
            <a:pPr lvl="0"/>
            <a:r>
              <a:rPr lang="en-US" dirty="0"/>
              <a:t>Click to add stat heading</a:t>
            </a:r>
          </a:p>
        </p:txBody>
      </p:sp>
      <p:sp>
        <p:nvSpPr>
          <p:cNvPr id="37" name="Rectangle 36">
            <a:extLst>
              <a:ext uri="{FF2B5EF4-FFF2-40B4-BE49-F238E27FC236}">
                <a16:creationId xmlns:a16="http://schemas.microsoft.com/office/drawing/2014/main" id="{0FD6F621-D2E2-7811-2702-05D139D0F51E}"/>
              </a:ext>
            </a:extLst>
          </p:cNvPr>
          <p:cNvSpPr/>
          <p:nvPr userDrawn="1"/>
        </p:nvSpPr>
        <p:spPr>
          <a:xfrm>
            <a:off x="6365134" y="1346200"/>
            <a:ext cx="2321668" cy="2321668"/>
          </a:xfrm>
          <a:prstGeom prst="rect">
            <a:avLst/>
          </a:prstGeom>
          <a:noFill/>
          <a:ln w="952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14">
            <a:extLst>
              <a:ext uri="{FF2B5EF4-FFF2-40B4-BE49-F238E27FC236}">
                <a16:creationId xmlns:a16="http://schemas.microsoft.com/office/drawing/2014/main" id="{2DE33B39-475A-0054-F60B-45A0CB4105F5}"/>
              </a:ext>
            </a:extLst>
          </p:cNvPr>
          <p:cNvSpPr>
            <a:spLocks noGrp="1"/>
          </p:cNvSpPr>
          <p:nvPr>
            <p:ph type="body" sz="quarter" idx="19" hasCustomPrompt="1"/>
          </p:nvPr>
        </p:nvSpPr>
        <p:spPr>
          <a:xfrm>
            <a:off x="6520740" y="2158396"/>
            <a:ext cx="2010455" cy="818267"/>
          </a:xfrm>
        </p:spPr>
        <p:txBody>
          <a:bodyPr lIns="0" tIns="0" rIns="0" bIns="0" anchor="ctr" anchorCtr="0">
            <a:noAutofit/>
          </a:bodyPr>
          <a:lstStyle>
            <a:lvl1pPr marL="0" indent="0" algn="l">
              <a:buNone/>
              <a:defRPr sz="6000" b="1">
                <a:solidFill>
                  <a:schemeClr val="tx1"/>
                </a:solidFill>
              </a:defRPr>
            </a:lvl1pPr>
          </a:lstStyle>
          <a:p>
            <a:pPr lvl="0"/>
            <a:r>
              <a:rPr lang="en-US" dirty="0"/>
              <a:t>Stat</a:t>
            </a:r>
          </a:p>
        </p:txBody>
      </p:sp>
      <p:sp>
        <p:nvSpPr>
          <p:cNvPr id="39" name="Text Placeholder 14">
            <a:extLst>
              <a:ext uri="{FF2B5EF4-FFF2-40B4-BE49-F238E27FC236}">
                <a16:creationId xmlns:a16="http://schemas.microsoft.com/office/drawing/2014/main" id="{75CCD0DA-5A3B-4032-3EB0-02452CDF9962}"/>
              </a:ext>
            </a:extLst>
          </p:cNvPr>
          <p:cNvSpPr>
            <a:spLocks noGrp="1"/>
          </p:cNvSpPr>
          <p:nvPr>
            <p:ph type="body" sz="quarter" idx="20" hasCustomPrompt="1"/>
          </p:nvPr>
        </p:nvSpPr>
        <p:spPr>
          <a:xfrm>
            <a:off x="6520740" y="3048000"/>
            <a:ext cx="2004457" cy="485128"/>
          </a:xfrm>
        </p:spPr>
        <p:txBody>
          <a:bodyPr lIns="0" tIns="0" rIns="0" bIns="0">
            <a:normAutofit/>
          </a:bodyPr>
          <a:lstStyle>
            <a:lvl1pPr marL="0" indent="0" algn="l">
              <a:lnSpc>
                <a:spcPct val="113000"/>
              </a:lnSpc>
              <a:spcBef>
                <a:spcPts val="300"/>
              </a:spcBef>
              <a:buNone/>
              <a:defRPr sz="900" b="0">
                <a:solidFill>
                  <a:schemeClr val="bg1">
                    <a:lumMod val="65000"/>
                  </a:schemeClr>
                </a:solidFill>
              </a:defRPr>
            </a:lvl1pPr>
          </a:lstStyle>
          <a:p>
            <a:pPr lvl="0"/>
            <a:r>
              <a:rPr lang="en-US" dirty="0"/>
              <a:t>Click to add stat blurb</a:t>
            </a:r>
          </a:p>
        </p:txBody>
      </p:sp>
      <p:sp>
        <p:nvSpPr>
          <p:cNvPr id="40" name="Online Image Placeholder 15">
            <a:extLst>
              <a:ext uri="{FF2B5EF4-FFF2-40B4-BE49-F238E27FC236}">
                <a16:creationId xmlns:a16="http://schemas.microsoft.com/office/drawing/2014/main" id="{426226D0-9531-BC07-CDFF-3B8F44B34BD0}"/>
              </a:ext>
            </a:extLst>
          </p:cNvPr>
          <p:cNvSpPr>
            <a:spLocks noGrp="1" noChangeAspect="1"/>
          </p:cNvSpPr>
          <p:nvPr>
            <p:ph type="clipArt" sz="quarter" idx="21" hasCustomPrompt="1"/>
          </p:nvPr>
        </p:nvSpPr>
        <p:spPr>
          <a:xfrm>
            <a:off x="6365134" y="1346200"/>
            <a:ext cx="398462" cy="396875"/>
          </a:xfrm>
          <a:solidFill>
            <a:srgbClr val="D6B833"/>
          </a:solidFill>
        </p:spPr>
        <p:txBody>
          <a:bodyPr>
            <a:spAutoFit/>
          </a:bodyPr>
          <a:lstStyle>
            <a:lvl1pPr marL="0" indent="0">
              <a:buNone/>
              <a:defRPr sz="900"/>
            </a:lvl1pPr>
          </a:lstStyle>
          <a:p>
            <a:r>
              <a:rPr lang="en-US" dirty="0"/>
              <a:t>Add icon</a:t>
            </a:r>
          </a:p>
        </p:txBody>
      </p:sp>
      <p:sp>
        <p:nvSpPr>
          <p:cNvPr id="41" name="Text Placeholder 14">
            <a:extLst>
              <a:ext uri="{FF2B5EF4-FFF2-40B4-BE49-F238E27FC236}">
                <a16:creationId xmlns:a16="http://schemas.microsoft.com/office/drawing/2014/main" id="{DDCD6827-33A7-C6A0-099E-9543BF9EE7F1}"/>
              </a:ext>
            </a:extLst>
          </p:cNvPr>
          <p:cNvSpPr>
            <a:spLocks noGrp="1"/>
          </p:cNvSpPr>
          <p:nvPr>
            <p:ph type="body" sz="quarter" idx="22" hasCustomPrompt="1"/>
          </p:nvPr>
        </p:nvSpPr>
        <p:spPr>
          <a:xfrm>
            <a:off x="6520740" y="1859778"/>
            <a:ext cx="2004457" cy="251089"/>
          </a:xfrm>
        </p:spPr>
        <p:txBody>
          <a:bodyPr lIns="0" tIns="0" rIns="0" bIns="0" anchor="b" anchorCtr="0">
            <a:normAutofit/>
          </a:bodyPr>
          <a:lstStyle>
            <a:lvl1pPr marL="0" indent="0" algn="l">
              <a:lnSpc>
                <a:spcPct val="100000"/>
              </a:lnSpc>
              <a:buNone/>
              <a:defRPr sz="1200" b="1">
                <a:solidFill>
                  <a:schemeClr val="tx1"/>
                </a:solidFill>
              </a:defRPr>
            </a:lvl1pPr>
          </a:lstStyle>
          <a:p>
            <a:pPr lvl="0"/>
            <a:r>
              <a:rPr lang="en-US" dirty="0"/>
              <a:t>Click to add stat heading</a:t>
            </a:r>
          </a:p>
        </p:txBody>
      </p:sp>
      <p:sp>
        <p:nvSpPr>
          <p:cNvPr id="42" name="Rectangle 41">
            <a:extLst>
              <a:ext uri="{FF2B5EF4-FFF2-40B4-BE49-F238E27FC236}">
                <a16:creationId xmlns:a16="http://schemas.microsoft.com/office/drawing/2014/main" id="{7F391453-2520-DC0E-225D-7300406928E7}"/>
              </a:ext>
            </a:extLst>
          </p:cNvPr>
          <p:cNvSpPr/>
          <p:nvPr userDrawn="1"/>
        </p:nvSpPr>
        <p:spPr>
          <a:xfrm>
            <a:off x="3411166" y="1346200"/>
            <a:ext cx="2321668" cy="2321668"/>
          </a:xfrm>
          <a:prstGeom prst="rect">
            <a:avLst/>
          </a:prstGeom>
          <a:noFill/>
          <a:ln w="952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Placeholder 14">
            <a:extLst>
              <a:ext uri="{FF2B5EF4-FFF2-40B4-BE49-F238E27FC236}">
                <a16:creationId xmlns:a16="http://schemas.microsoft.com/office/drawing/2014/main" id="{70016249-415E-3026-8F6E-B4004C7CA779}"/>
              </a:ext>
            </a:extLst>
          </p:cNvPr>
          <p:cNvSpPr>
            <a:spLocks noGrp="1"/>
          </p:cNvSpPr>
          <p:nvPr>
            <p:ph type="body" sz="quarter" idx="23" hasCustomPrompt="1"/>
          </p:nvPr>
        </p:nvSpPr>
        <p:spPr>
          <a:xfrm>
            <a:off x="3566772" y="2158396"/>
            <a:ext cx="2010455" cy="818267"/>
          </a:xfrm>
        </p:spPr>
        <p:txBody>
          <a:bodyPr lIns="0" tIns="0" rIns="0" bIns="0" anchor="ctr" anchorCtr="0">
            <a:noAutofit/>
          </a:bodyPr>
          <a:lstStyle>
            <a:lvl1pPr marL="0" indent="0" algn="l">
              <a:buNone/>
              <a:defRPr sz="6000" b="1">
                <a:solidFill>
                  <a:schemeClr val="tx1"/>
                </a:solidFill>
              </a:defRPr>
            </a:lvl1pPr>
          </a:lstStyle>
          <a:p>
            <a:pPr lvl="0"/>
            <a:r>
              <a:rPr lang="en-US" dirty="0"/>
              <a:t>Stat</a:t>
            </a:r>
          </a:p>
        </p:txBody>
      </p:sp>
      <p:sp>
        <p:nvSpPr>
          <p:cNvPr id="44" name="Text Placeholder 14">
            <a:extLst>
              <a:ext uri="{FF2B5EF4-FFF2-40B4-BE49-F238E27FC236}">
                <a16:creationId xmlns:a16="http://schemas.microsoft.com/office/drawing/2014/main" id="{CDDD2165-89A1-BA7C-2108-FBC5AC3CE240}"/>
              </a:ext>
            </a:extLst>
          </p:cNvPr>
          <p:cNvSpPr>
            <a:spLocks noGrp="1"/>
          </p:cNvSpPr>
          <p:nvPr>
            <p:ph type="body" sz="quarter" idx="24" hasCustomPrompt="1"/>
          </p:nvPr>
        </p:nvSpPr>
        <p:spPr>
          <a:xfrm>
            <a:off x="3566772" y="3048000"/>
            <a:ext cx="2004457" cy="485128"/>
          </a:xfrm>
        </p:spPr>
        <p:txBody>
          <a:bodyPr lIns="0" tIns="0" rIns="0" bIns="0">
            <a:normAutofit/>
          </a:bodyPr>
          <a:lstStyle>
            <a:lvl1pPr marL="0" indent="0" algn="l">
              <a:lnSpc>
                <a:spcPct val="113000"/>
              </a:lnSpc>
              <a:spcBef>
                <a:spcPts val="300"/>
              </a:spcBef>
              <a:buNone/>
              <a:defRPr sz="900" b="0">
                <a:solidFill>
                  <a:schemeClr val="bg1">
                    <a:lumMod val="65000"/>
                  </a:schemeClr>
                </a:solidFill>
              </a:defRPr>
            </a:lvl1pPr>
          </a:lstStyle>
          <a:p>
            <a:pPr lvl="0"/>
            <a:r>
              <a:rPr lang="en-US" dirty="0"/>
              <a:t>Click to add stat blurb</a:t>
            </a:r>
          </a:p>
        </p:txBody>
      </p:sp>
      <p:sp>
        <p:nvSpPr>
          <p:cNvPr id="45" name="Online Image Placeholder 15">
            <a:extLst>
              <a:ext uri="{FF2B5EF4-FFF2-40B4-BE49-F238E27FC236}">
                <a16:creationId xmlns:a16="http://schemas.microsoft.com/office/drawing/2014/main" id="{80753A55-C820-B6D7-7F3C-7344BCB20960}"/>
              </a:ext>
            </a:extLst>
          </p:cNvPr>
          <p:cNvSpPr>
            <a:spLocks noGrp="1" noChangeAspect="1"/>
          </p:cNvSpPr>
          <p:nvPr>
            <p:ph type="clipArt" sz="quarter" idx="25" hasCustomPrompt="1"/>
          </p:nvPr>
        </p:nvSpPr>
        <p:spPr>
          <a:xfrm>
            <a:off x="3411166" y="1346200"/>
            <a:ext cx="398462" cy="396875"/>
          </a:xfrm>
          <a:solidFill>
            <a:srgbClr val="68B833"/>
          </a:solidFill>
        </p:spPr>
        <p:txBody>
          <a:bodyPr>
            <a:spAutoFit/>
          </a:bodyPr>
          <a:lstStyle>
            <a:lvl1pPr marL="0" indent="0">
              <a:buNone/>
              <a:defRPr sz="900"/>
            </a:lvl1pPr>
          </a:lstStyle>
          <a:p>
            <a:r>
              <a:rPr lang="en-US" dirty="0"/>
              <a:t>Add icon</a:t>
            </a:r>
          </a:p>
        </p:txBody>
      </p:sp>
      <p:sp>
        <p:nvSpPr>
          <p:cNvPr id="46" name="Text Placeholder 14">
            <a:extLst>
              <a:ext uri="{FF2B5EF4-FFF2-40B4-BE49-F238E27FC236}">
                <a16:creationId xmlns:a16="http://schemas.microsoft.com/office/drawing/2014/main" id="{B2B61F03-7DD8-E0A8-2147-02D58BC82E32}"/>
              </a:ext>
            </a:extLst>
          </p:cNvPr>
          <p:cNvSpPr>
            <a:spLocks noGrp="1"/>
          </p:cNvSpPr>
          <p:nvPr>
            <p:ph type="body" sz="quarter" idx="26" hasCustomPrompt="1"/>
          </p:nvPr>
        </p:nvSpPr>
        <p:spPr>
          <a:xfrm>
            <a:off x="3566772" y="1859778"/>
            <a:ext cx="2004457" cy="251089"/>
          </a:xfrm>
        </p:spPr>
        <p:txBody>
          <a:bodyPr lIns="0" tIns="0" rIns="0" bIns="0" anchor="b" anchorCtr="0">
            <a:normAutofit/>
          </a:bodyPr>
          <a:lstStyle>
            <a:lvl1pPr marL="0" indent="0" algn="l">
              <a:lnSpc>
                <a:spcPct val="100000"/>
              </a:lnSpc>
              <a:buNone/>
              <a:defRPr sz="1200" b="1">
                <a:solidFill>
                  <a:schemeClr val="tx1"/>
                </a:solidFill>
              </a:defRPr>
            </a:lvl1pPr>
          </a:lstStyle>
          <a:p>
            <a:pPr lvl="0"/>
            <a:r>
              <a:rPr lang="en-US" dirty="0"/>
              <a:t>Click to add stat heading</a:t>
            </a:r>
          </a:p>
        </p:txBody>
      </p:sp>
    </p:spTree>
    <p:extLst>
      <p:ext uri="{BB962C8B-B14F-4D97-AF65-F5344CB8AC3E}">
        <p14:creationId xmlns:p14="http://schemas.microsoft.com/office/powerpoint/2010/main" val="3685174959"/>
      </p:ext>
    </p:extLst>
  </p:cSld>
  <p:clrMapOvr>
    <a:masterClrMapping/>
  </p:clrMapOvr>
  <p:extLst>
    <p:ext uri="{DCECCB84-F9BA-43D5-87BE-67443E8EF086}">
      <p15:sldGuideLst xmlns:p15="http://schemas.microsoft.com/office/powerpoint/2012/main">
        <p15:guide id="1" orient="horz" pos="84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icon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BDC9CAF-6CC6-EE33-F4B1-2DAB932EC094}"/>
              </a:ext>
            </a:extLst>
          </p:cNvPr>
          <p:cNvSpPr/>
          <p:nvPr userDrawn="1"/>
        </p:nvSpPr>
        <p:spPr>
          <a:xfrm>
            <a:off x="126644" y="95694"/>
            <a:ext cx="4229534" cy="49521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 name="Slide Number Placeholder 2">
            <a:extLst>
              <a:ext uri="{FF2B5EF4-FFF2-40B4-BE49-F238E27FC236}">
                <a16:creationId xmlns:a16="http://schemas.microsoft.com/office/drawing/2014/main" id="{B28F30C3-6954-0B32-9BA2-46B41A90D788}"/>
              </a:ext>
            </a:extLst>
          </p:cNvPr>
          <p:cNvSpPr>
            <a:spLocks noGrp="1"/>
          </p:cNvSpPr>
          <p:nvPr>
            <p:ph type="sldNum" sz="quarter" idx="12"/>
          </p:nvPr>
        </p:nvSpPr>
        <p:spPr/>
        <p:txBody>
          <a:bodyPr/>
          <a:lstStyle/>
          <a:p>
            <a:fld id="{8569A7FC-5743-4517-B3CE-B9650F286C2E}" type="slidenum">
              <a:rPr lang="en-US" smtClean="0"/>
              <a:pPr/>
              <a:t>‹#›</a:t>
            </a:fld>
            <a:endParaRPr lang="en-US" dirty="0"/>
          </a:p>
        </p:txBody>
      </p:sp>
      <p:sp>
        <p:nvSpPr>
          <p:cNvPr id="4" name="Text Placeholder 14">
            <a:extLst>
              <a:ext uri="{FF2B5EF4-FFF2-40B4-BE49-F238E27FC236}">
                <a16:creationId xmlns:a16="http://schemas.microsoft.com/office/drawing/2014/main" id="{3DDA8367-0A40-3AAD-30FC-F4F787EDDC77}"/>
              </a:ext>
            </a:extLst>
          </p:cNvPr>
          <p:cNvSpPr>
            <a:spLocks noGrp="1"/>
          </p:cNvSpPr>
          <p:nvPr>
            <p:ph type="body" sz="quarter" idx="16" hasCustomPrompt="1"/>
          </p:nvPr>
        </p:nvSpPr>
        <p:spPr>
          <a:xfrm>
            <a:off x="5077191" y="675286"/>
            <a:ext cx="3609609" cy="548640"/>
          </a:xfrm>
        </p:spPr>
        <p:txBody>
          <a:bodyPr lIns="91440" tIns="0" rIns="91440" bIns="0" anchor="ctr" anchorCtr="0">
            <a:normAutofit/>
          </a:bodyPr>
          <a:lstStyle>
            <a:lvl1pPr marL="0" indent="0" algn="l">
              <a:lnSpc>
                <a:spcPct val="113000"/>
              </a:lnSpc>
              <a:spcBef>
                <a:spcPts val="300"/>
              </a:spcBef>
              <a:buNone/>
              <a:defRPr sz="1000" b="0">
                <a:solidFill>
                  <a:schemeClr val="tx1"/>
                </a:solidFill>
              </a:defRPr>
            </a:lvl1pPr>
          </a:lstStyle>
          <a:p>
            <a:pPr lvl="0"/>
            <a:r>
              <a:rPr lang="en-US" dirty="0"/>
              <a:t>Click to add text</a:t>
            </a:r>
          </a:p>
        </p:txBody>
      </p:sp>
      <p:sp>
        <p:nvSpPr>
          <p:cNvPr id="16" name="Online Image Placeholder 15">
            <a:extLst>
              <a:ext uri="{FF2B5EF4-FFF2-40B4-BE49-F238E27FC236}">
                <a16:creationId xmlns:a16="http://schemas.microsoft.com/office/drawing/2014/main" id="{E2BFB338-50F0-A478-A078-EBD65BCB64CF}"/>
              </a:ext>
            </a:extLst>
          </p:cNvPr>
          <p:cNvSpPr>
            <a:spLocks noGrp="1" noChangeAspect="1"/>
          </p:cNvSpPr>
          <p:nvPr>
            <p:ph type="clipArt" sz="quarter" idx="17" hasCustomPrompt="1"/>
          </p:nvPr>
        </p:nvSpPr>
        <p:spPr>
          <a:xfrm>
            <a:off x="4532592" y="675286"/>
            <a:ext cx="550834" cy="548640"/>
          </a:xfrm>
          <a:solidFill>
            <a:srgbClr val="EB8A33"/>
          </a:solidFill>
        </p:spPr>
        <p:txBody>
          <a:bodyPr wrap="square">
            <a:spAutoFit/>
          </a:bodyPr>
          <a:lstStyle>
            <a:lvl1pPr marL="0" indent="0">
              <a:buNone/>
              <a:defRPr sz="900"/>
            </a:lvl1pPr>
          </a:lstStyle>
          <a:p>
            <a:r>
              <a:rPr lang="en-US" dirty="0"/>
              <a:t>Add icon</a:t>
            </a:r>
          </a:p>
        </p:txBody>
      </p:sp>
      <p:grpSp>
        <p:nvGrpSpPr>
          <p:cNvPr id="12" name="Group 11">
            <a:extLst>
              <a:ext uri="{FF2B5EF4-FFF2-40B4-BE49-F238E27FC236}">
                <a16:creationId xmlns:a16="http://schemas.microsoft.com/office/drawing/2014/main" id="{70C8AF28-6432-6F1D-F886-4DF7658A8769}"/>
              </a:ext>
            </a:extLst>
          </p:cNvPr>
          <p:cNvGrpSpPr/>
          <p:nvPr userDrawn="1"/>
        </p:nvGrpSpPr>
        <p:grpSpPr>
          <a:xfrm>
            <a:off x="0" y="0"/>
            <a:ext cx="447359" cy="447366"/>
            <a:chOff x="5131320" y="0"/>
            <a:chExt cx="814113" cy="814125"/>
          </a:xfrm>
        </p:grpSpPr>
        <p:sp>
          <p:nvSpPr>
            <p:cNvPr id="13" name="object 4">
              <a:extLst>
                <a:ext uri="{FF2B5EF4-FFF2-40B4-BE49-F238E27FC236}">
                  <a16:creationId xmlns:a16="http://schemas.microsoft.com/office/drawing/2014/main" id="{C2292555-E31B-76FD-D906-35B65A917C73}"/>
                </a:ext>
              </a:extLst>
            </p:cNvPr>
            <p:cNvSpPr/>
            <p:nvPr/>
          </p:nvSpPr>
          <p:spPr>
            <a:xfrm>
              <a:off x="5704713" y="573405"/>
              <a:ext cx="240720" cy="240720"/>
            </a:xfrm>
            <a:custGeom>
              <a:avLst/>
              <a:gdLst/>
              <a:ahLst/>
              <a:cxnLst/>
              <a:rect l="l" t="t" r="r" b="b"/>
              <a:pathLst>
                <a:path w="573404" h="573405">
                  <a:moveTo>
                    <a:pt x="573404" y="0"/>
                  </a:moveTo>
                  <a:lnTo>
                    <a:pt x="0" y="0"/>
                  </a:lnTo>
                  <a:lnTo>
                    <a:pt x="0" y="573392"/>
                  </a:lnTo>
                  <a:lnTo>
                    <a:pt x="573404" y="573392"/>
                  </a:lnTo>
                  <a:lnTo>
                    <a:pt x="573404" y="0"/>
                  </a:lnTo>
                  <a:close/>
                </a:path>
              </a:pathLst>
            </a:custGeom>
            <a:solidFill>
              <a:srgbClr val="EB8A33"/>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mn-cs"/>
              </a:endParaRPr>
            </a:p>
          </p:txBody>
        </p:sp>
        <p:sp>
          <p:nvSpPr>
            <p:cNvPr id="14" name="object 5">
              <a:extLst>
                <a:ext uri="{FF2B5EF4-FFF2-40B4-BE49-F238E27FC236}">
                  <a16:creationId xmlns:a16="http://schemas.microsoft.com/office/drawing/2014/main" id="{DFAA3F74-58D9-86DB-E1D5-0534BE5186CB}"/>
                </a:ext>
              </a:extLst>
            </p:cNvPr>
            <p:cNvSpPr/>
            <p:nvPr/>
          </p:nvSpPr>
          <p:spPr>
            <a:xfrm>
              <a:off x="5131320" y="0"/>
              <a:ext cx="573405" cy="573405"/>
            </a:xfrm>
            <a:custGeom>
              <a:avLst/>
              <a:gdLst/>
              <a:ahLst/>
              <a:cxnLst/>
              <a:rect l="l" t="t" r="r" b="b"/>
              <a:pathLst>
                <a:path w="573404" h="573405">
                  <a:moveTo>
                    <a:pt x="573392" y="0"/>
                  </a:moveTo>
                  <a:lnTo>
                    <a:pt x="0" y="0"/>
                  </a:lnTo>
                  <a:lnTo>
                    <a:pt x="0" y="573392"/>
                  </a:lnTo>
                  <a:lnTo>
                    <a:pt x="573392" y="573392"/>
                  </a:lnTo>
                  <a:lnTo>
                    <a:pt x="573392" y="0"/>
                  </a:lnTo>
                  <a:close/>
                </a:path>
              </a:pathLst>
            </a:custGeom>
            <a:solidFill>
              <a:srgbClr val="4D9CB9"/>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mn-cs"/>
              </a:endParaRPr>
            </a:p>
          </p:txBody>
        </p:sp>
      </p:grpSp>
      <p:sp>
        <p:nvSpPr>
          <p:cNvPr id="15" name="Text Placeholder 14">
            <a:extLst>
              <a:ext uri="{FF2B5EF4-FFF2-40B4-BE49-F238E27FC236}">
                <a16:creationId xmlns:a16="http://schemas.microsoft.com/office/drawing/2014/main" id="{5C0FE762-1D32-B7C8-2BDD-91EC5578780D}"/>
              </a:ext>
            </a:extLst>
          </p:cNvPr>
          <p:cNvSpPr>
            <a:spLocks noGrp="1"/>
          </p:cNvSpPr>
          <p:nvPr>
            <p:ph type="body" sz="quarter" idx="18" hasCustomPrompt="1"/>
          </p:nvPr>
        </p:nvSpPr>
        <p:spPr>
          <a:xfrm>
            <a:off x="5077191" y="1476197"/>
            <a:ext cx="3609609" cy="548640"/>
          </a:xfrm>
        </p:spPr>
        <p:txBody>
          <a:bodyPr lIns="91440" tIns="0" rIns="91440" bIns="0" anchor="ctr" anchorCtr="0">
            <a:normAutofit/>
          </a:bodyPr>
          <a:lstStyle>
            <a:lvl1pPr marL="0" indent="0" algn="l">
              <a:lnSpc>
                <a:spcPct val="113000"/>
              </a:lnSpc>
              <a:spcBef>
                <a:spcPts val="300"/>
              </a:spcBef>
              <a:buNone/>
              <a:defRPr sz="1000" b="0">
                <a:solidFill>
                  <a:schemeClr val="tx1"/>
                </a:solidFill>
              </a:defRPr>
            </a:lvl1pPr>
          </a:lstStyle>
          <a:p>
            <a:pPr lvl="0"/>
            <a:r>
              <a:rPr lang="en-US" dirty="0"/>
              <a:t>Click to add text</a:t>
            </a:r>
          </a:p>
        </p:txBody>
      </p:sp>
      <p:sp>
        <p:nvSpPr>
          <p:cNvPr id="19" name="Online Image Placeholder 15">
            <a:extLst>
              <a:ext uri="{FF2B5EF4-FFF2-40B4-BE49-F238E27FC236}">
                <a16:creationId xmlns:a16="http://schemas.microsoft.com/office/drawing/2014/main" id="{BF921FFF-8E7E-E732-8580-231AA1551B2A}"/>
              </a:ext>
            </a:extLst>
          </p:cNvPr>
          <p:cNvSpPr>
            <a:spLocks noGrp="1" noChangeAspect="1"/>
          </p:cNvSpPr>
          <p:nvPr>
            <p:ph type="clipArt" sz="quarter" idx="19" hasCustomPrompt="1"/>
          </p:nvPr>
        </p:nvSpPr>
        <p:spPr>
          <a:xfrm>
            <a:off x="4532592" y="1476197"/>
            <a:ext cx="550834" cy="548640"/>
          </a:xfrm>
          <a:solidFill>
            <a:srgbClr val="D6B833"/>
          </a:solidFill>
        </p:spPr>
        <p:txBody>
          <a:bodyPr wrap="square">
            <a:spAutoFit/>
          </a:bodyPr>
          <a:lstStyle>
            <a:lvl1pPr marL="0" indent="0">
              <a:buNone/>
              <a:defRPr sz="900"/>
            </a:lvl1pPr>
          </a:lstStyle>
          <a:p>
            <a:r>
              <a:rPr lang="en-US" dirty="0"/>
              <a:t>Add icon</a:t>
            </a:r>
          </a:p>
        </p:txBody>
      </p:sp>
      <p:sp>
        <p:nvSpPr>
          <p:cNvPr id="20" name="Text Placeholder 14">
            <a:extLst>
              <a:ext uri="{FF2B5EF4-FFF2-40B4-BE49-F238E27FC236}">
                <a16:creationId xmlns:a16="http://schemas.microsoft.com/office/drawing/2014/main" id="{76872CFB-144F-A736-4B1A-CC2F4D4D8515}"/>
              </a:ext>
            </a:extLst>
          </p:cNvPr>
          <p:cNvSpPr>
            <a:spLocks noGrp="1"/>
          </p:cNvSpPr>
          <p:nvPr>
            <p:ph type="body" sz="quarter" idx="20" hasCustomPrompt="1"/>
          </p:nvPr>
        </p:nvSpPr>
        <p:spPr>
          <a:xfrm>
            <a:off x="5077191" y="2277108"/>
            <a:ext cx="3609609" cy="548640"/>
          </a:xfrm>
        </p:spPr>
        <p:txBody>
          <a:bodyPr lIns="91440" tIns="0" rIns="91440" bIns="0" anchor="ctr" anchorCtr="0">
            <a:normAutofit/>
          </a:bodyPr>
          <a:lstStyle>
            <a:lvl1pPr marL="0" indent="0" algn="l">
              <a:lnSpc>
                <a:spcPct val="113000"/>
              </a:lnSpc>
              <a:spcBef>
                <a:spcPts val="300"/>
              </a:spcBef>
              <a:buNone/>
              <a:defRPr sz="1000" b="0">
                <a:solidFill>
                  <a:schemeClr val="tx1"/>
                </a:solidFill>
              </a:defRPr>
            </a:lvl1pPr>
          </a:lstStyle>
          <a:p>
            <a:pPr lvl="0"/>
            <a:r>
              <a:rPr lang="en-US" dirty="0"/>
              <a:t>Click to add text</a:t>
            </a:r>
          </a:p>
        </p:txBody>
      </p:sp>
      <p:sp>
        <p:nvSpPr>
          <p:cNvPr id="21" name="Online Image Placeholder 15">
            <a:extLst>
              <a:ext uri="{FF2B5EF4-FFF2-40B4-BE49-F238E27FC236}">
                <a16:creationId xmlns:a16="http://schemas.microsoft.com/office/drawing/2014/main" id="{7BA89417-DF0A-CCC6-2A01-A8796D36078D}"/>
              </a:ext>
            </a:extLst>
          </p:cNvPr>
          <p:cNvSpPr>
            <a:spLocks noGrp="1" noChangeAspect="1"/>
          </p:cNvSpPr>
          <p:nvPr>
            <p:ph type="clipArt" sz="quarter" idx="21" hasCustomPrompt="1"/>
          </p:nvPr>
        </p:nvSpPr>
        <p:spPr>
          <a:xfrm>
            <a:off x="4532592" y="2277108"/>
            <a:ext cx="550834" cy="548640"/>
          </a:xfrm>
          <a:solidFill>
            <a:srgbClr val="097DBB"/>
          </a:solidFill>
        </p:spPr>
        <p:txBody>
          <a:bodyPr wrap="square">
            <a:spAutoFit/>
          </a:bodyPr>
          <a:lstStyle>
            <a:lvl1pPr marL="0" indent="0">
              <a:buNone/>
              <a:defRPr sz="900"/>
            </a:lvl1pPr>
          </a:lstStyle>
          <a:p>
            <a:r>
              <a:rPr lang="en-US" dirty="0"/>
              <a:t>Add icon</a:t>
            </a:r>
          </a:p>
        </p:txBody>
      </p:sp>
      <p:sp>
        <p:nvSpPr>
          <p:cNvPr id="22" name="Text Placeholder 14">
            <a:extLst>
              <a:ext uri="{FF2B5EF4-FFF2-40B4-BE49-F238E27FC236}">
                <a16:creationId xmlns:a16="http://schemas.microsoft.com/office/drawing/2014/main" id="{7B352DF7-8E34-1EC0-4CC4-C189C2B3679B}"/>
              </a:ext>
            </a:extLst>
          </p:cNvPr>
          <p:cNvSpPr>
            <a:spLocks noGrp="1"/>
          </p:cNvSpPr>
          <p:nvPr>
            <p:ph type="body" sz="quarter" idx="22" hasCustomPrompt="1"/>
          </p:nvPr>
        </p:nvSpPr>
        <p:spPr>
          <a:xfrm>
            <a:off x="5077191" y="3078019"/>
            <a:ext cx="3609609" cy="548640"/>
          </a:xfrm>
        </p:spPr>
        <p:txBody>
          <a:bodyPr lIns="91440" tIns="0" rIns="91440" bIns="0" anchor="ctr" anchorCtr="0">
            <a:normAutofit/>
          </a:bodyPr>
          <a:lstStyle>
            <a:lvl1pPr marL="0" indent="0" algn="l">
              <a:lnSpc>
                <a:spcPct val="113000"/>
              </a:lnSpc>
              <a:spcBef>
                <a:spcPts val="300"/>
              </a:spcBef>
              <a:buNone/>
              <a:defRPr sz="1000" b="0">
                <a:solidFill>
                  <a:schemeClr val="tx1"/>
                </a:solidFill>
              </a:defRPr>
            </a:lvl1pPr>
          </a:lstStyle>
          <a:p>
            <a:pPr lvl="0"/>
            <a:r>
              <a:rPr lang="en-US" dirty="0"/>
              <a:t>Click to add text</a:t>
            </a:r>
          </a:p>
        </p:txBody>
      </p:sp>
      <p:sp>
        <p:nvSpPr>
          <p:cNvPr id="23" name="Online Image Placeholder 15">
            <a:extLst>
              <a:ext uri="{FF2B5EF4-FFF2-40B4-BE49-F238E27FC236}">
                <a16:creationId xmlns:a16="http://schemas.microsoft.com/office/drawing/2014/main" id="{E49B9D36-2A7C-288D-7A1C-79A667266553}"/>
              </a:ext>
            </a:extLst>
          </p:cNvPr>
          <p:cNvSpPr>
            <a:spLocks noGrp="1" noChangeAspect="1"/>
          </p:cNvSpPr>
          <p:nvPr>
            <p:ph type="clipArt" sz="quarter" idx="23" hasCustomPrompt="1"/>
          </p:nvPr>
        </p:nvSpPr>
        <p:spPr>
          <a:xfrm>
            <a:off x="4532592" y="3078019"/>
            <a:ext cx="550834" cy="548640"/>
          </a:xfrm>
          <a:solidFill>
            <a:srgbClr val="68B833"/>
          </a:solidFill>
        </p:spPr>
        <p:txBody>
          <a:bodyPr wrap="square">
            <a:spAutoFit/>
          </a:bodyPr>
          <a:lstStyle>
            <a:lvl1pPr marL="0" indent="0">
              <a:buNone/>
              <a:defRPr sz="900"/>
            </a:lvl1pPr>
          </a:lstStyle>
          <a:p>
            <a:r>
              <a:rPr lang="en-US" dirty="0"/>
              <a:t>Add icon</a:t>
            </a:r>
          </a:p>
        </p:txBody>
      </p:sp>
      <p:sp>
        <p:nvSpPr>
          <p:cNvPr id="24" name="Text Placeholder 14">
            <a:extLst>
              <a:ext uri="{FF2B5EF4-FFF2-40B4-BE49-F238E27FC236}">
                <a16:creationId xmlns:a16="http://schemas.microsoft.com/office/drawing/2014/main" id="{AB2A3658-D41A-288E-3FCC-8BF8CFC0B4E5}"/>
              </a:ext>
            </a:extLst>
          </p:cNvPr>
          <p:cNvSpPr>
            <a:spLocks noGrp="1"/>
          </p:cNvSpPr>
          <p:nvPr>
            <p:ph type="body" sz="quarter" idx="24" hasCustomPrompt="1"/>
          </p:nvPr>
        </p:nvSpPr>
        <p:spPr>
          <a:xfrm>
            <a:off x="5077191" y="3878930"/>
            <a:ext cx="3609609" cy="548640"/>
          </a:xfrm>
        </p:spPr>
        <p:txBody>
          <a:bodyPr lIns="91440" tIns="0" rIns="91440" bIns="0" anchor="ctr" anchorCtr="0">
            <a:normAutofit/>
          </a:bodyPr>
          <a:lstStyle>
            <a:lvl1pPr marL="0" indent="0" algn="l">
              <a:lnSpc>
                <a:spcPct val="113000"/>
              </a:lnSpc>
              <a:spcBef>
                <a:spcPts val="300"/>
              </a:spcBef>
              <a:buNone/>
              <a:defRPr sz="1000" b="0">
                <a:solidFill>
                  <a:schemeClr val="tx1"/>
                </a:solidFill>
              </a:defRPr>
            </a:lvl1pPr>
          </a:lstStyle>
          <a:p>
            <a:pPr lvl="0"/>
            <a:r>
              <a:rPr lang="en-US" dirty="0"/>
              <a:t>Click to add text</a:t>
            </a:r>
          </a:p>
        </p:txBody>
      </p:sp>
      <p:sp>
        <p:nvSpPr>
          <p:cNvPr id="25" name="Online Image Placeholder 15">
            <a:extLst>
              <a:ext uri="{FF2B5EF4-FFF2-40B4-BE49-F238E27FC236}">
                <a16:creationId xmlns:a16="http://schemas.microsoft.com/office/drawing/2014/main" id="{E2250CDF-869F-E809-B547-16268B37D4E9}"/>
              </a:ext>
            </a:extLst>
          </p:cNvPr>
          <p:cNvSpPr>
            <a:spLocks noGrp="1" noChangeAspect="1"/>
          </p:cNvSpPr>
          <p:nvPr>
            <p:ph type="clipArt" sz="quarter" idx="25" hasCustomPrompt="1"/>
          </p:nvPr>
        </p:nvSpPr>
        <p:spPr>
          <a:xfrm>
            <a:off x="4532592" y="3878930"/>
            <a:ext cx="550834" cy="548640"/>
          </a:xfrm>
          <a:solidFill>
            <a:srgbClr val="4D9CB9"/>
          </a:solidFill>
        </p:spPr>
        <p:txBody>
          <a:bodyPr wrap="square">
            <a:spAutoFit/>
          </a:bodyPr>
          <a:lstStyle>
            <a:lvl1pPr marL="0" indent="0">
              <a:buNone/>
              <a:defRPr sz="900"/>
            </a:lvl1pPr>
          </a:lstStyle>
          <a:p>
            <a:r>
              <a:rPr lang="en-US" dirty="0"/>
              <a:t>Add icon</a:t>
            </a:r>
          </a:p>
        </p:txBody>
      </p:sp>
      <p:sp>
        <p:nvSpPr>
          <p:cNvPr id="26" name="Title 25">
            <a:extLst>
              <a:ext uri="{FF2B5EF4-FFF2-40B4-BE49-F238E27FC236}">
                <a16:creationId xmlns:a16="http://schemas.microsoft.com/office/drawing/2014/main" id="{7C4B1186-DD06-9BE4-4F1C-9A6A299B89ED}"/>
              </a:ext>
            </a:extLst>
          </p:cNvPr>
          <p:cNvSpPr>
            <a:spLocks noGrp="1"/>
          </p:cNvSpPr>
          <p:nvPr>
            <p:ph type="title"/>
          </p:nvPr>
        </p:nvSpPr>
        <p:spPr>
          <a:xfrm>
            <a:off x="457200" y="2093976"/>
            <a:ext cx="3520440" cy="950976"/>
          </a:xfrm>
        </p:spPr>
        <p:txBody>
          <a:bodyPr/>
          <a:lstStyle/>
          <a:p>
            <a:r>
              <a:rPr lang="en-US"/>
              <a:t>Click to edit Master title style</a:t>
            </a:r>
          </a:p>
        </p:txBody>
      </p:sp>
    </p:spTree>
    <p:extLst>
      <p:ext uri="{BB962C8B-B14F-4D97-AF65-F5344CB8AC3E}">
        <p14:creationId xmlns:p14="http://schemas.microsoft.com/office/powerpoint/2010/main" val="1356535407"/>
      </p:ext>
    </p:extLst>
  </p:cSld>
  <p:clrMapOvr>
    <a:masterClrMapping/>
  </p:clrMapOvr>
  <p:extLst>
    <p:ext uri="{DCECCB84-F9BA-43D5-87BE-67443E8EF086}">
      <p15:sldGuideLst xmlns:p15="http://schemas.microsoft.com/office/powerpoint/2012/main">
        <p15:guide id="1" orient="horz" pos="84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eft Photo and Title and Content with bullets_opt 1">
    <p:spTree>
      <p:nvGrpSpPr>
        <p:cNvPr id="1" name=""/>
        <p:cNvGrpSpPr/>
        <p:nvPr/>
      </p:nvGrpSpPr>
      <p:grpSpPr>
        <a:xfrm>
          <a:off x="0" y="0"/>
          <a:ext cx="0" cy="0"/>
          <a:chOff x="0" y="0"/>
          <a:chExt cx="0" cy="0"/>
        </a:xfrm>
      </p:grpSpPr>
      <p:sp>
        <p:nvSpPr>
          <p:cNvPr id="5" name="Title Placeholder 8"/>
          <p:cNvSpPr>
            <a:spLocks noGrp="1"/>
          </p:cNvSpPr>
          <p:nvPr>
            <p:ph type="title"/>
          </p:nvPr>
        </p:nvSpPr>
        <p:spPr>
          <a:xfrm>
            <a:off x="3368488" y="347472"/>
            <a:ext cx="4781406" cy="630936"/>
          </a:xfrm>
          <a:prstGeom prst="rect">
            <a:avLst/>
          </a:prstGeom>
          <a:noFill/>
          <a:ln>
            <a:noFill/>
          </a:ln>
        </p:spPr>
        <p:txBody>
          <a:bodyPr vert="horz" anchor="ctr">
            <a:normAutofit/>
            <a:scene3d>
              <a:camera prst="orthographicFront"/>
              <a:lightRig rig="soft" dir="t"/>
            </a:scene3d>
            <a:sp3d prstMaterial="softEdge"/>
          </a:bodyPr>
          <a:lstStyle/>
          <a:p>
            <a:r>
              <a:rPr kumimoji="0" lang="en-US" dirty="0"/>
              <a:t>Click to edit Master title style</a:t>
            </a:r>
          </a:p>
        </p:txBody>
      </p:sp>
      <p:sp>
        <p:nvSpPr>
          <p:cNvPr id="8" name="Content Placeholder 7"/>
          <p:cNvSpPr>
            <a:spLocks noGrp="1"/>
          </p:cNvSpPr>
          <p:nvPr>
            <p:ph sz="quarter" idx="10"/>
          </p:nvPr>
        </p:nvSpPr>
        <p:spPr>
          <a:xfrm>
            <a:off x="3364992" y="1351026"/>
            <a:ext cx="5321808" cy="3243834"/>
          </a:xfrm>
        </p:spPr>
        <p:txBody>
          <a:bodyPr/>
          <a:lstStyle>
            <a:lvl1pPr marL="0" indent="0">
              <a:buNone/>
              <a:defRPr/>
            </a:lvl1pPr>
            <a:lvl2pPr marL="228595" indent="0">
              <a:buNone/>
              <a:defRPr/>
            </a:lvl2pPr>
            <a:lvl3pPr marL="457189" indent="0">
              <a:buNone/>
              <a:defRPr/>
            </a:lvl3pPr>
            <a:lvl4pPr marL="685784" indent="0">
              <a:buNone/>
              <a:defRPr/>
            </a:lvl4pPr>
            <a:lvl5pPr marL="914378" indent="0">
              <a:buNone/>
              <a:defRPr/>
            </a:lvl5pPr>
          </a:lstStyle>
          <a:p>
            <a:pPr lvl="0"/>
            <a:r>
              <a:rPr lang="en-US" dirty="0"/>
              <a:t>Click to edit Master text styles</a:t>
            </a:r>
          </a:p>
        </p:txBody>
      </p:sp>
      <p:grpSp>
        <p:nvGrpSpPr>
          <p:cNvPr id="7" name="object 5">
            <a:extLst>
              <a:ext uri="{FF2B5EF4-FFF2-40B4-BE49-F238E27FC236}">
                <a16:creationId xmlns:a16="http://schemas.microsoft.com/office/drawing/2014/main" id="{77BCA0F9-7C1B-EAB6-F5E1-5D2F1D77BB0F}"/>
              </a:ext>
            </a:extLst>
          </p:cNvPr>
          <p:cNvGrpSpPr/>
          <p:nvPr userDrawn="1"/>
        </p:nvGrpSpPr>
        <p:grpSpPr>
          <a:xfrm>
            <a:off x="8362950" y="-1715"/>
            <a:ext cx="790337" cy="849642"/>
            <a:chOff x="13386968" y="0"/>
            <a:chExt cx="1243965" cy="1337310"/>
          </a:xfrm>
        </p:grpSpPr>
        <p:sp>
          <p:nvSpPr>
            <p:cNvPr id="9" name="object 6">
              <a:extLst>
                <a:ext uri="{FF2B5EF4-FFF2-40B4-BE49-F238E27FC236}">
                  <a16:creationId xmlns:a16="http://schemas.microsoft.com/office/drawing/2014/main" id="{78E8E250-4986-F869-9044-3A67F2A9AE3B}"/>
                </a:ext>
              </a:extLst>
            </p:cNvPr>
            <p:cNvSpPr/>
            <p:nvPr/>
          </p:nvSpPr>
          <p:spPr>
            <a:xfrm>
              <a:off x="13649757" y="0"/>
              <a:ext cx="981075" cy="981075"/>
            </a:xfrm>
            <a:custGeom>
              <a:avLst/>
              <a:gdLst/>
              <a:ahLst/>
              <a:cxnLst/>
              <a:rect l="l" t="t" r="r" b="b"/>
              <a:pathLst>
                <a:path w="981075" h="981075">
                  <a:moveTo>
                    <a:pt x="980643" y="0"/>
                  </a:moveTo>
                  <a:lnTo>
                    <a:pt x="0" y="0"/>
                  </a:lnTo>
                  <a:lnTo>
                    <a:pt x="0" y="980643"/>
                  </a:lnTo>
                  <a:lnTo>
                    <a:pt x="980643" y="980643"/>
                  </a:lnTo>
                  <a:lnTo>
                    <a:pt x="980643" y="0"/>
                  </a:lnTo>
                  <a:close/>
                </a:path>
              </a:pathLst>
            </a:custGeom>
            <a:solidFill>
              <a:srgbClr val="4D9CB8"/>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 name="object 7">
              <a:extLst>
                <a:ext uri="{FF2B5EF4-FFF2-40B4-BE49-F238E27FC236}">
                  <a16:creationId xmlns:a16="http://schemas.microsoft.com/office/drawing/2014/main" id="{9FF5F45E-19F0-18E2-2C9F-32FB639EEE09}"/>
                </a:ext>
              </a:extLst>
            </p:cNvPr>
            <p:cNvSpPr/>
            <p:nvPr/>
          </p:nvSpPr>
          <p:spPr>
            <a:xfrm>
              <a:off x="13386968" y="980630"/>
              <a:ext cx="262890" cy="262890"/>
            </a:xfrm>
            <a:custGeom>
              <a:avLst/>
              <a:gdLst/>
              <a:ahLst/>
              <a:cxnLst/>
              <a:rect l="l" t="t" r="r" b="b"/>
              <a:pathLst>
                <a:path w="262890" h="262890">
                  <a:moveTo>
                    <a:pt x="262801" y="0"/>
                  </a:moveTo>
                  <a:lnTo>
                    <a:pt x="0" y="0"/>
                  </a:lnTo>
                  <a:lnTo>
                    <a:pt x="0" y="262788"/>
                  </a:lnTo>
                  <a:lnTo>
                    <a:pt x="262801" y="262788"/>
                  </a:lnTo>
                  <a:lnTo>
                    <a:pt x="262801" y="0"/>
                  </a:lnTo>
                  <a:close/>
                </a:path>
              </a:pathLst>
            </a:custGeom>
            <a:solidFill>
              <a:srgbClr val="67B745"/>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1" name="object 8">
              <a:extLst>
                <a:ext uri="{FF2B5EF4-FFF2-40B4-BE49-F238E27FC236}">
                  <a16:creationId xmlns:a16="http://schemas.microsoft.com/office/drawing/2014/main" id="{6942BFD4-129A-9516-645F-62E2E319E04B}"/>
                </a:ext>
              </a:extLst>
            </p:cNvPr>
            <p:cNvSpPr/>
            <p:nvPr/>
          </p:nvSpPr>
          <p:spPr>
            <a:xfrm>
              <a:off x="13649770" y="1243431"/>
              <a:ext cx="93980" cy="93980"/>
            </a:xfrm>
            <a:custGeom>
              <a:avLst/>
              <a:gdLst/>
              <a:ahLst/>
              <a:cxnLst/>
              <a:rect l="l" t="t" r="r" b="b"/>
              <a:pathLst>
                <a:path w="93980" h="93980">
                  <a:moveTo>
                    <a:pt x="93738" y="0"/>
                  </a:moveTo>
                  <a:lnTo>
                    <a:pt x="0" y="0"/>
                  </a:lnTo>
                  <a:lnTo>
                    <a:pt x="0" y="93751"/>
                  </a:lnTo>
                  <a:lnTo>
                    <a:pt x="93738" y="93751"/>
                  </a:lnTo>
                  <a:lnTo>
                    <a:pt x="93738" y="0"/>
                  </a:lnTo>
                  <a:close/>
                </a:path>
              </a:pathLst>
            </a:custGeom>
            <a:solidFill>
              <a:srgbClr val="EB8933"/>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sp>
        <p:nvSpPr>
          <p:cNvPr id="3" name="Slide Number Placeholder 2">
            <a:extLst>
              <a:ext uri="{FF2B5EF4-FFF2-40B4-BE49-F238E27FC236}">
                <a16:creationId xmlns:a16="http://schemas.microsoft.com/office/drawing/2014/main" id="{B28F30C3-6954-0B32-9BA2-46B41A90D788}"/>
              </a:ext>
            </a:extLst>
          </p:cNvPr>
          <p:cNvSpPr>
            <a:spLocks noGrp="1"/>
          </p:cNvSpPr>
          <p:nvPr>
            <p:ph type="sldNum" sz="quarter" idx="12"/>
          </p:nvPr>
        </p:nvSpPr>
        <p:spPr/>
        <p:txBody>
          <a:bodyPr/>
          <a:lstStyle/>
          <a:p>
            <a:fld id="{8569A7FC-5743-4517-B3CE-B9650F286C2E}" type="slidenum">
              <a:rPr lang="en-US" smtClean="0"/>
              <a:pPr/>
              <a:t>‹#›</a:t>
            </a:fld>
            <a:endParaRPr lang="en-US" dirty="0"/>
          </a:p>
        </p:txBody>
      </p:sp>
      <p:sp>
        <p:nvSpPr>
          <p:cNvPr id="2" name="Picture Placeholder 3">
            <a:extLst>
              <a:ext uri="{FF2B5EF4-FFF2-40B4-BE49-F238E27FC236}">
                <a16:creationId xmlns:a16="http://schemas.microsoft.com/office/drawing/2014/main" id="{289E0493-4F62-4F21-3767-9CD4EC1EE931}"/>
              </a:ext>
            </a:extLst>
          </p:cNvPr>
          <p:cNvSpPr>
            <a:spLocks noGrp="1"/>
          </p:cNvSpPr>
          <p:nvPr>
            <p:ph type="pic" sz="quarter" idx="13"/>
          </p:nvPr>
        </p:nvSpPr>
        <p:spPr>
          <a:xfrm>
            <a:off x="-1" y="-1588"/>
            <a:ext cx="3108960" cy="5145088"/>
          </a:xfrm>
        </p:spPr>
        <p:txBody>
          <a:bodyPr/>
          <a:lstStyle/>
          <a:p>
            <a:endParaRPr lang="en-US"/>
          </a:p>
        </p:txBody>
      </p:sp>
    </p:spTree>
    <p:extLst>
      <p:ext uri="{BB962C8B-B14F-4D97-AF65-F5344CB8AC3E}">
        <p14:creationId xmlns:p14="http://schemas.microsoft.com/office/powerpoint/2010/main" val="3962546468"/>
      </p:ext>
    </p:extLst>
  </p:cSld>
  <p:clrMapOvr>
    <a:masterClrMapping/>
  </p:clrMapOvr>
  <p:extLst>
    <p:ext uri="{DCECCB84-F9BA-43D5-87BE-67443E8EF086}">
      <p15:sldGuideLst xmlns:p15="http://schemas.microsoft.com/office/powerpoint/2012/main">
        <p15:guide id="1" orient="horz" pos="84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with bullets">
    <p:spTree>
      <p:nvGrpSpPr>
        <p:cNvPr id="1" name=""/>
        <p:cNvGrpSpPr/>
        <p:nvPr/>
      </p:nvGrpSpPr>
      <p:grpSpPr>
        <a:xfrm>
          <a:off x="0" y="0"/>
          <a:ext cx="0" cy="0"/>
          <a:chOff x="0" y="0"/>
          <a:chExt cx="0" cy="0"/>
        </a:xfrm>
      </p:grpSpPr>
      <p:sp>
        <p:nvSpPr>
          <p:cNvPr id="5" name="Title Placeholder 8"/>
          <p:cNvSpPr>
            <a:spLocks noGrp="1"/>
          </p:cNvSpPr>
          <p:nvPr>
            <p:ph type="title"/>
          </p:nvPr>
        </p:nvSpPr>
        <p:spPr>
          <a:xfrm>
            <a:off x="457200" y="347472"/>
            <a:ext cx="7692694" cy="630936"/>
          </a:xfrm>
          <a:prstGeom prst="rect">
            <a:avLst/>
          </a:prstGeom>
          <a:noFill/>
          <a:ln>
            <a:noFill/>
          </a:ln>
        </p:spPr>
        <p:txBody>
          <a:bodyPr vert="horz" anchor="ctr">
            <a:normAutofit/>
            <a:scene3d>
              <a:camera prst="orthographicFront"/>
              <a:lightRig rig="soft" dir="t"/>
            </a:scene3d>
            <a:sp3d prstMaterial="softEdge"/>
          </a:bodyPr>
          <a:lstStyle/>
          <a:p>
            <a:r>
              <a:rPr kumimoji="0" lang="en-US" dirty="0"/>
              <a:t>Click to edit Master title style</a:t>
            </a:r>
          </a:p>
        </p:txBody>
      </p:sp>
      <p:sp>
        <p:nvSpPr>
          <p:cNvPr id="8" name="Content Placeholder 7"/>
          <p:cNvSpPr>
            <a:spLocks noGrp="1"/>
          </p:cNvSpPr>
          <p:nvPr>
            <p:ph sz="quarter" idx="10"/>
          </p:nvPr>
        </p:nvSpPr>
        <p:spPr>
          <a:xfrm>
            <a:off x="457200" y="1351026"/>
            <a:ext cx="8229600" cy="324383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object 5">
            <a:extLst>
              <a:ext uri="{FF2B5EF4-FFF2-40B4-BE49-F238E27FC236}">
                <a16:creationId xmlns:a16="http://schemas.microsoft.com/office/drawing/2014/main" id="{77BCA0F9-7C1B-EAB6-F5E1-5D2F1D77BB0F}"/>
              </a:ext>
            </a:extLst>
          </p:cNvPr>
          <p:cNvGrpSpPr/>
          <p:nvPr userDrawn="1"/>
        </p:nvGrpSpPr>
        <p:grpSpPr>
          <a:xfrm>
            <a:off x="8362950" y="-1715"/>
            <a:ext cx="790337" cy="849642"/>
            <a:chOff x="13386968" y="0"/>
            <a:chExt cx="1243965" cy="1337310"/>
          </a:xfrm>
        </p:grpSpPr>
        <p:sp>
          <p:nvSpPr>
            <p:cNvPr id="9" name="object 6">
              <a:extLst>
                <a:ext uri="{FF2B5EF4-FFF2-40B4-BE49-F238E27FC236}">
                  <a16:creationId xmlns:a16="http://schemas.microsoft.com/office/drawing/2014/main" id="{78E8E250-4986-F869-9044-3A67F2A9AE3B}"/>
                </a:ext>
              </a:extLst>
            </p:cNvPr>
            <p:cNvSpPr/>
            <p:nvPr/>
          </p:nvSpPr>
          <p:spPr>
            <a:xfrm>
              <a:off x="13649757" y="0"/>
              <a:ext cx="981075" cy="981075"/>
            </a:xfrm>
            <a:custGeom>
              <a:avLst/>
              <a:gdLst/>
              <a:ahLst/>
              <a:cxnLst/>
              <a:rect l="l" t="t" r="r" b="b"/>
              <a:pathLst>
                <a:path w="981075" h="981075">
                  <a:moveTo>
                    <a:pt x="980643" y="0"/>
                  </a:moveTo>
                  <a:lnTo>
                    <a:pt x="0" y="0"/>
                  </a:lnTo>
                  <a:lnTo>
                    <a:pt x="0" y="980643"/>
                  </a:lnTo>
                  <a:lnTo>
                    <a:pt x="980643" y="980643"/>
                  </a:lnTo>
                  <a:lnTo>
                    <a:pt x="980643" y="0"/>
                  </a:lnTo>
                  <a:close/>
                </a:path>
              </a:pathLst>
            </a:custGeom>
            <a:solidFill>
              <a:srgbClr val="4D9CB8"/>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 name="object 7">
              <a:extLst>
                <a:ext uri="{FF2B5EF4-FFF2-40B4-BE49-F238E27FC236}">
                  <a16:creationId xmlns:a16="http://schemas.microsoft.com/office/drawing/2014/main" id="{9FF5F45E-19F0-18E2-2C9F-32FB639EEE09}"/>
                </a:ext>
              </a:extLst>
            </p:cNvPr>
            <p:cNvSpPr/>
            <p:nvPr/>
          </p:nvSpPr>
          <p:spPr>
            <a:xfrm>
              <a:off x="13386968" y="980630"/>
              <a:ext cx="262890" cy="262890"/>
            </a:xfrm>
            <a:custGeom>
              <a:avLst/>
              <a:gdLst/>
              <a:ahLst/>
              <a:cxnLst/>
              <a:rect l="l" t="t" r="r" b="b"/>
              <a:pathLst>
                <a:path w="262890" h="262890">
                  <a:moveTo>
                    <a:pt x="262801" y="0"/>
                  </a:moveTo>
                  <a:lnTo>
                    <a:pt x="0" y="0"/>
                  </a:lnTo>
                  <a:lnTo>
                    <a:pt x="0" y="262788"/>
                  </a:lnTo>
                  <a:lnTo>
                    <a:pt x="262801" y="262788"/>
                  </a:lnTo>
                  <a:lnTo>
                    <a:pt x="262801" y="0"/>
                  </a:lnTo>
                  <a:close/>
                </a:path>
              </a:pathLst>
            </a:custGeom>
            <a:solidFill>
              <a:srgbClr val="67B745"/>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1" name="object 8">
              <a:extLst>
                <a:ext uri="{FF2B5EF4-FFF2-40B4-BE49-F238E27FC236}">
                  <a16:creationId xmlns:a16="http://schemas.microsoft.com/office/drawing/2014/main" id="{6942BFD4-129A-9516-645F-62E2E319E04B}"/>
                </a:ext>
              </a:extLst>
            </p:cNvPr>
            <p:cNvSpPr/>
            <p:nvPr/>
          </p:nvSpPr>
          <p:spPr>
            <a:xfrm>
              <a:off x="13649770" y="1243431"/>
              <a:ext cx="93980" cy="93980"/>
            </a:xfrm>
            <a:custGeom>
              <a:avLst/>
              <a:gdLst/>
              <a:ahLst/>
              <a:cxnLst/>
              <a:rect l="l" t="t" r="r" b="b"/>
              <a:pathLst>
                <a:path w="93980" h="93980">
                  <a:moveTo>
                    <a:pt x="93738" y="0"/>
                  </a:moveTo>
                  <a:lnTo>
                    <a:pt x="0" y="0"/>
                  </a:lnTo>
                  <a:lnTo>
                    <a:pt x="0" y="93751"/>
                  </a:lnTo>
                  <a:lnTo>
                    <a:pt x="93738" y="93751"/>
                  </a:lnTo>
                  <a:lnTo>
                    <a:pt x="93738" y="0"/>
                  </a:lnTo>
                  <a:close/>
                </a:path>
              </a:pathLst>
            </a:custGeom>
            <a:solidFill>
              <a:srgbClr val="EB8933"/>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sp>
        <p:nvSpPr>
          <p:cNvPr id="3" name="Slide Number Placeholder 2">
            <a:extLst>
              <a:ext uri="{FF2B5EF4-FFF2-40B4-BE49-F238E27FC236}">
                <a16:creationId xmlns:a16="http://schemas.microsoft.com/office/drawing/2014/main" id="{B28F30C3-6954-0B32-9BA2-46B41A90D788}"/>
              </a:ext>
            </a:extLst>
          </p:cNvPr>
          <p:cNvSpPr>
            <a:spLocks noGrp="1"/>
          </p:cNvSpPr>
          <p:nvPr>
            <p:ph type="sldNum" sz="quarter" idx="12"/>
          </p:nvPr>
        </p:nvSpPr>
        <p:spPr/>
        <p:txBody>
          <a:bodyPr/>
          <a:lstStyle/>
          <a:p>
            <a:fld id="{8569A7FC-5743-4517-B3CE-B9650F286C2E}" type="slidenum">
              <a:rPr lang="en-US" smtClean="0"/>
              <a:pPr/>
              <a:t>‹#›</a:t>
            </a:fld>
            <a:endParaRPr lang="en-US" dirty="0"/>
          </a:p>
        </p:txBody>
      </p:sp>
    </p:spTree>
    <p:extLst>
      <p:ext uri="{BB962C8B-B14F-4D97-AF65-F5344CB8AC3E}">
        <p14:creationId xmlns:p14="http://schemas.microsoft.com/office/powerpoint/2010/main" val="4185360792"/>
      </p:ext>
    </p:extLst>
  </p:cSld>
  <p:clrMapOvr>
    <a:masterClrMapping/>
  </p:clrMapOvr>
  <p:extLst>
    <p:ext uri="{DCECCB84-F9BA-43D5-87BE-67443E8EF086}">
      <p15:sldGuideLst xmlns:p15="http://schemas.microsoft.com/office/powerpoint/2012/main">
        <p15:guide id="1" orient="horz" pos="84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eft Photo and Title and Content with bullets_opt 2">
    <p:spTree>
      <p:nvGrpSpPr>
        <p:cNvPr id="1" name=""/>
        <p:cNvGrpSpPr/>
        <p:nvPr/>
      </p:nvGrpSpPr>
      <p:grpSpPr>
        <a:xfrm>
          <a:off x="0" y="0"/>
          <a:ext cx="0" cy="0"/>
          <a:chOff x="0" y="0"/>
          <a:chExt cx="0" cy="0"/>
        </a:xfrm>
      </p:grpSpPr>
      <p:sp>
        <p:nvSpPr>
          <p:cNvPr id="5" name="Title Placeholder 8"/>
          <p:cNvSpPr>
            <a:spLocks noGrp="1"/>
          </p:cNvSpPr>
          <p:nvPr>
            <p:ph type="title" hasCustomPrompt="1"/>
          </p:nvPr>
        </p:nvSpPr>
        <p:spPr>
          <a:xfrm>
            <a:off x="4205411" y="375375"/>
            <a:ext cx="4479483" cy="1001697"/>
          </a:xfrm>
          <a:prstGeom prst="rect">
            <a:avLst/>
          </a:prstGeom>
          <a:noFill/>
          <a:ln>
            <a:noFill/>
          </a:ln>
        </p:spPr>
        <p:txBody>
          <a:bodyPr vert="horz" anchor="b" anchorCtr="0">
            <a:normAutofit/>
            <a:scene3d>
              <a:camera prst="orthographicFront"/>
              <a:lightRig rig="soft" dir="t"/>
            </a:scene3d>
            <a:sp3d prstMaterial="softEdge"/>
          </a:bodyPr>
          <a:lstStyle>
            <a:lvl1pPr>
              <a:defRPr sz="2800"/>
            </a:lvl1pPr>
          </a:lstStyle>
          <a:p>
            <a:r>
              <a:rPr kumimoji="0" lang="en-US" dirty="0"/>
              <a:t>Click to edit master title</a:t>
            </a:r>
          </a:p>
        </p:txBody>
      </p:sp>
      <p:sp>
        <p:nvSpPr>
          <p:cNvPr id="8" name="Content Placeholder 7"/>
          <p:cNvSpPr>
            <a:spLocks noGrp="1"/>
          </p:cNvSpPr>
          <p:nvPr>
            <p:ph sz="quarter" idx="10"/>
          </p:nvPr>
        </p:nvSpPr>
        <p:spPr>
          <a:xfrm>
            <a:off x="4205411" y="1566583"/>
            <a:ext cx="4481389" cy="3028278"/>
          </a:xfrm>
        </p:spPr>
        <p:txBody>
          <a:bodyPr>
            <a:normAutofit/>
          </a:bodyPr>
          <a:lstStyle>
            <a:lvl1pPr marL="0" indent="0">
              <a:buNone/>
              <a:defRPr sz="1500"/>
            </a:lvl1pPr>
            <a:lvl2pPr marL="228595" indent="0">
              <a:buNone/>
              <a:defRPr sz="1500"/>
            </a:lvl2pPr>
            <a:lvl3pPr marL="457189" indent="0">
              <a:buNone/>
              <a:defRPr sz="1350"/>
            </a:lvl3pPr>
            <a:lvl4pPr marL="685784" indent="0">
              <a:buNone/>
              <a:defRPr sz="1050"/>
            </a:lvl4pPr>
            <a:lvl5pPr marL="914378" indent="0">
              <a:buNone/>
              <a:defRPr sz="1050"/>
            </a:lvl5pPr>
          </a:lstStyle>
          <a:p>
            <a:pPr lvl="0"/>
            <a:r>
              <a:rPr lang="en-US" dirty="0"/>
              <a:t>Click to edit Master text styles</a:t>
            </a:r>
          </a:p>
        </p:txBody>
      </p:sp>
      <p:sp>
        <p:nvSpPr>
          <p:cNvPr id="2" name="Slide Number Placeholder 1">
            <a:extLst>
              <a:ext uri="{FF2B5EF4-FFF2-40B4-BE49-F238E27FC236}">
                <a16:creationId xmlns:a16="http://schemas.microsoft.com/office/drawing/2014/main" id="{756F3796-CDE8-57AC-C29C-237C682DA073}"/>
              </a:ext>
            </a:extLst>
          </p:cNvPr>
          <p:cNvSpPr>
            <a:spLocks noGrp="1"/>
          </p:cNvSpPr>
          <p:nvPr>
            <p:ph type="sldNum" sz="quarter" idx="12"/>
          </p:nvPr>
        </p:nvSpPr>
        <p:spPr/>
        <p:txBody>
          <a:bodyPr/>
          <a:lstStyle/>
          <a:p>
            <a:fld id="{8569A7FC-5743-4517-B3CE-B9650F286C2E}" type="slidenum">
              <a:rPr lang="en-US" smtClean="0"/>
              <a:pPr/>
              <a:t>‹#›</a:t>
            </a:fld>
            <a:endParaRPr lang="en-US" dirty="0"/>
          </a:p>
        </p:txBody>
      </p:sp>
      <p:sp>
        <p:nvSpPr>
          <p:cNvPr id="12" name="object 5">
            <a:extLst>
              <a:ext uri="{FF2B5EF4-FFF2-40B4-BE49-F238E27FC236}">
                <a16:creationId xmlns:a16="http://schemas.microsoft.com/office/drawing/2014/main" id="{A23B22DB-D704-5100-C060-EF95DB2A702F}"/>
              </a:ext>
            </a:extLst>
          </p:cNvPr>
          <p:cNvSpPr/>
          <p:nvPr/>
        </p:nvSpPr>
        <p:spPr>
          <a:xfrm>
            <a:off x="3575241" y="0"/>
            <a:ext cx="315089" cy="315089"/>
          </a:xfrm>
          <a:custGeom>
            <a:avLst/>
            <a:gdLst/>
            <a:ahLst/>
            <a:cxnLst/>
            <a:rect l="l" t="t" r="r" b="b"/>
            <a:pathLst>
              <a:path w="573404" h="573405">
                <a:moveTo>
                  <a:pt x="573392" y="0"/>
                </a:moveTo>
                <a:lnTo>
                  <a:pt x="0" y="0"/>
                </a:lnTo>
                <a:lnTo>
                  <a:pt x="0" y="573392"/>
                </a:lnTo>
                <a:lnTo>
                  <a:pt x="573392" y="573392"/>
                </a:lnTo>
                <a:lnTo>
                  <a:pt x="573392" y="0"/>
                </a:lnTo>
                <a:close/>
              </a:path>
            </a:pathLst>
          </a:custGeom>
          <a:solidFill>
            <a:srgbClr val="EB8933"/>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mn-cs"/>
            </a:endParaRPr>
          </a:p>
        </p:txBody>
      </p:sp>
      <p:sp>
        <p:nvSpPr>
          <p:cNvPr id="3" name="Picture Placeholder 3">
            <a:extLst>
              <a:ext uri="{FF2B5EF4-FFF2-40B4-BE49-F238E27FC236}">
                <a16:creationId xmlns:a16="http://schemas.microsoft.com/office/drawing/2014/main" id="{9F615D8C-F721-4F01-D18C-F16D91646C2F}"/>
              </a:ext>
            </a:extLst>
          </p:cNvPr>
          <p:cNvSpPr>
            <a:spLocks noGrp="1"/>
          </p:cNvSpPr>
          <p:nvPr>
            <p:ph type="pic" sz="quarter" idx="13"/>
          </p:nvPr>
        </p:nvSpPr>
        <p:spPr>
          <a:xfrm>
            <a:off x="-1" y="-1588"/>
            <a:ext cx="3575242" cy="5145088"/>
          </a:xfrm>
        </p:spPr>
        <p:txBody>
          <a:bodyPr/>
          <a:lstStyle/>
          <a:p>
            <a:endParaRPr lang="en-US"/>
          </a:p>
        </p:txBody>
      </p:sp>
    </p:spTree>
    <p:extLst>
      <p:ext uri="{BB962C8B-B14F-4D97-AF65-F5344CB8AC3E}">
        <p14:creationId xmlns:p14="http://schemas.microsoft.com/office/powerpoint/2010/main" val="2495590708"/>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ight Photo and Title and Content with bullets">
    <p:spTree>
      <p:nvGrpSpPr>
        <p:cNvPr id="1" name=""/>
        <p:cNvGrpSpPr/>
        <p:nvPr/>
      </p:nvGrpSpPr>
      <p:grpSpPr>
        <a:xfrm>
          <a:off x="0" y="0"/>
          <a:ext cx="0" cy="0"/>
          <a:chOff x="0" y="0"/>
          <a:chExt cx="0" cy="0"/>
        </a:xfrm>
      </p:grpSpPr>
      <p:sp>
        <p:nvSpPr>
          <p:cNvPr id="5" name="Title Placeholder 8"/>
          <p:cNvSpPr>
            <a:spLocks noGrp="1"/>
          </p:cNvSpPr>
          <p:nvPr>
            <p:ph type="title" hasCustomPrompt="1"/>
          </p:nvPr>
        </p:nvSpPr>
        <p:spPr>
          <a:xfrm>
            <a:off x="459486" y="374904"/>
            <a:ext cx="4480560" cy="1001697"/>
          </a:xfrm>
          <a:prstGeom prst="rect">
            <a:avLst/>
          </a:prstGeom>
          <a:noFill/>
          <a:ln>
            <a:noFill/>
          </a:ln>
        </p:spPr>
        <p:txBody>
          <a:bodyPr vert="horz" anchor="b" anchorCtr="0">
            <a:normAutofit/>
            <a:scene3d>
              <a:camera prst="orthographicFront"/>
              <a:lightRig rig="soft" dir="t"/>
            </a:scene3d>
            <a:sp3d prstMaterial="softEdge"/>
          </a:bodyPr>
          <a:lstStyle>
            <a:lvl1pPr>
              <a:defRPr sz="2800"/>
            </a:lvl1pPr>
          </a:lstStyle>
          <a:p>
            <a:r>
              <a:rPr kumimoji="0" lang="en-US" dirty="0"/>
              <a:t>Click to edit master title</a:t>
            </a:r>
          </a:p>
        </p:txBody>
      </p:sp>
      <p:sp>
        <p:nvSpPr>
          <p:cNvPr id="8" name="Content Placeholder 7"/>
          <p:cNvSpPr>
            <a:spLocks noGrp="1"/>
          </p:cNvSpPr>
          <p:nvPr>
            <p:ph sz="quarter" idx="10"/>
          </p:nvPr>
        </p:nvSpPr>
        <p:spPr>
          <a:xfrm>
            <a:off x="459486" y="1563624"/>
            <a:ext cx="4480560" cy="3026664"/>
          </a:xfrm>
        </p:spPr>
        <p:txBody>
          <a:bodyPr>
            <a:normAutofit/>
          </a:bodyPr>
          <a:lstStyle>
            <a:lvl1pPr marL="0" indent="0">
              <a:buNone/>
              <a:defRPr sz="1500"/>
            </a:lvl1pPr>
            <a:lvl2pPr>
              <a:defRPr sz="1500"/>
            </a:lvl2pPr>
            <a:lvl3pPr>
              <a:defRPr sz="1350"/>
            </a:lvl3pPr>
            <a:lvl4pPr>
              <a:defRPr sz="1050"/>
            </a:lvl4pPr>
            <a:lvl5pPr>
              <a:defRPr sz="1050"/>
            </a:lvl5pPr>
          </a:lstStyle>
          <a:p>
            <a:pPr lvl="0"/>
            <a:r>
              <a:rPr lang="en-US" dirty="0"/>
              <a:t>Click to edit Master text styles</a:t>
            </a:r>
          </a:p>
        </p:txBody>
      </p:sp>
      <p:sp>
        <p:nvSpPr>
          <p:cNvPr id="6" name="Slide Number Placeholder 5">
            <a:extLst>
              <a:ext uri="{FF2B5EF4-FFF2-40B4-BE49-F238E27FC236}">
                <a16:creationId xmlns:a16="http://schemas.microsoft.com/office/drawing/2014/main" id="{FDF71566-95AF-E39A-06A5-AFBCE256ABD6}"/>
              </a:ext>
            </a:extLst>
          </p:cNvPr>
          <p:cNvSpPr>
            <a:spLocks noGrp="1"/>
          </p:cNvSpPr>
          <p:nvPr>
            <p:ph type="sldNum" sz="quarter" idx="12"/>
          </p:nvPr>
        </p:nvSpPr>
        <p:spPr/>
        <p:txBody>
          <a:bodyPr/>
          <a:lstStyle/>
          <a:p>
            <a:fld id="{8569A7FC-5743-4517-B3CE-B9650F286C2E}" type="slidenum">
              <a:rPr lang="en-US" smtClean="0"/>
              <a:pPr/>
              <a:t>‹#›</a:t>
            </a:fld>
            <a:endParaRPr lang="en-US" dirty="0"/>
          </a:p>
        </p:txBody>
      </p:sp>
      <p:sp>
        <p:nvSpPr>
          <p:cNvPr id="4" name="object 5">
            <a:extLst>
              <a:ext uri="{FF2B5EF4-FFF2-40B4-BE49-F238E27FC236}">
                <a16:creationId xmlns:a16="http://schemas.microsoft.com/office/drawing/2014/main" id="{37AB1CF9-D312-559B-AC80-AEB9149E06E3}"/>
              </a:ext>
            </a:extLst>
          </p:cNvPr>
          <p:cNvSpPr/>
          <p:nvPr/>
        </p:nvSpPr>
        <p:spPr>
          <a:xfrm flipH="1">
            <a:off x="5264029" y="0"/>
            <a:ext cx="315089" cy="315089"/>
          </a:xfrm>
          <a:custGeom>
            <a:avLst/>
            <a:gdLst/>
            <a:ahLst/>
            <a:cxnLst/>
            <a:rect l="l" t="t" r="r" b="b"/>
            <a:pathLst>
              <a:path w="573404" h="573405">
                <a:moveTo>
                  <a:pt x="573392" y="0"/>
                </a:moveTo>
                <a:lnTo>
                  <a:pt x="0" y="0"/>
                </a:lnTo>
                <a:lnTo>
                  <a:pt x="0" y="573392"/>
                </a:lnTo>
                <a:lnTo>
                  <a:pt x="573392" y="573392"/>
                </a:lnTo>
                <a:lnTo>
                  <a:pt x="573392" y="0"/>
                </a:lnTo>
                <a:close/>
              </a:path>
            </a:pathLst>
          </a:custGeom>
          <a:solidFill>
            <a:srgbClr val="EB8933"/>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mn-cs"/>
            </a:endParaRPr>
          </a:p>
        </p:txBody>
      </p:sp>
      <p:sp>
        <p:nvSpPr>
          <p:cNvPr id="2" name="Picture Placeholder 3">
            <a:extLst>
              <a:ext uri="{FF2B5EF4-FFF2-40B4-BE49-F238E27FC236}">
                <a16:creationId xmlns:a16="http://schemas.microsoft.com/office/drawing/2014/main" id="{17C9E555-AC87-3FD6-BAC3-528CF6B0148C}"/>
              </a:ext>
            </a:extLst>
          </p:cNvPr>
          <p:cNvSpPr>
            <a:spLocks noGrp="1"/>
          </p:cNvSpPr>
          <p:nvPr>
            <p:ph type="pic" sz="quarter" idx="13"/>
          </p:nvPr>
        </p:nvSpPr>
        <p:spPr>
          <a:xfrm>
            <a:off x="5577840" y="-1588"/>
            <a:ext cx="3575242" cy="5145088"/>
          </a:xfrm>
        </p:spPr>
        <p:txBody>
          <a:bodyPr/>
          <a:lstStyle/>
          <a:p>
            <a:endParaRPr lang="en-US"/>
          </a:p>
        </p:txBody>
      </p:sp>
    </p:spTree>
    <p:extLst>
      <p:ext uri="{BB962C8B-B14F-4D97-AF65-F5344CB8AC3E}">
        <p14:creationId xmlns:p14="http://schemas.microsoft.com/office/powerpoint/2010/main" val="735084178"/>
      </p:ext>
    </p:extLst>
  </p:cSld>
  <p:clrMapOvr>
    <a:masterClrMapping/>
  </p:clrMapOvr>
  <p:extLst>
    <p:ext uri="{DCECCB84-F9BA-43D5-87BE-67443E8EF086}">
      <p15:sldGuideLst xmlns:p15="http://schemas.microsoft.com/office/powerpoint/2012/main">
        <p15:guide id="2" pos="288"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3" name="Picture 2" descr="A blurry image of a city at night">
            <a:extLst>
              <a:ext uri="{FF2B5EF4-FFF2-40B4-BE49-F238E27FC236}">
                <a16:creationId xmlns:a16="http://schemas.microsoft.com/office/drawing/2014/main" id="{15D0667D-B1B0-322F-072B-79DB70E206A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9144000" cy="5143500"/>
          </a:xfrm>
          <a:prstGeom prst="rect">
            <a:avLst/>
          </a:prstGeom>
        </p:spPr>
      </p:pic>
      <p:sp>
        <p:nvSpPr>
          <p:cNvPr id="6" name="Rectangle 5">
            <a:extLst>
              <a:ext uri="{FF2B5EF4-FFF2-40B4-BE49-F238E27FC236}">
                <a16:creationId xmlns:a16="http://schemas.microsoft.com/office/drawing/2014/main" id="{50988EAD-95C0-DBA7-A77D-61D4DC163EDC}"/>
              </a:ext>
            </a:extLst>
          </p:cNvPr>
          <p:cNvSpPr/>
          <p:nvPr userDrawn="1"/>
        </p:nvSpPr>
        <p:spPr>
          <a:xfrm flipH="1">
            <a:off x="0" y="0"/>
            <a:ext cx="9144000" cy="5143500"/>
          </a:xfrm>
          <a:prstGeom prst="rect">
            <a:avLst/>
          </a:prstGeom>
          <a:gradFill>
            <a:gsLst>
              <a:gs pos="15000">
                <a:schemeClr val="tx1">
                  <a:alpha val="0"/>
                </a:schemeClr>
              </a:gs>
              <a:gs pos="68000">
                <a:schemeClr val="tx1">
                  <a:alpha val="87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0" name="object 6">
            <a:extLst>
              <a:ext uri="{FF2B5EF4-FFF2-40B4-BE49-F238E27FC236}">
                <a16:creationId xmlns:a16="http://schemas.microsoft.com/office/drawing/2014/main" id="{EDF6F629-9DE7-231F-D69B-85404C917435}"/>
              </a:ext>
            </a:extLst>
          </p:cNvPr>
          <p:cNvGrpSpPr/>
          <p:nvPr userDrawn="1"/>
        </p:nvGrpSpPr>
        <p:grpSpPr>
          <a:xfrm>
            <a:off x="7667625" y="0"/>
            <a:ext cx="1474089" cy="1565996"/>
            <a:chOff x="12278106" y="0"/>
            <a:chExt cx="2352675" cy="2499360"/>
          </a:xfrm>
        </p:grpSpPr>
        <p:sp>
          <p:nvSpPr>
            <p:cNvPr id="11" name="object 7">
              <a:extLst>
                <a:ext uri="{FF2B5EF4-FFF2-40B4-BE49-F238E27FC236}">
                  <a16:creationId xmlns:a16="http://schemas.microsoft.com/office/drawing/2014/main" id="{BE5F764C-2694-103A-84D0-317A0707F5E5}"/>
                </a:ext>
              </a:extLst>
            </p:cNvPr>
            <p:cNvSpPr/>
            <p:nvPr/>
          </p:nvSpPr>
          <p:spPr>
            <a:xfrm>
              <a:off x="13441680" y="0"/>
              <a:ext cx="1188720" cy="1188720"/>
            </a:xfrm>
            <a:custGeom>
              <a:avLst/>
              <a:gdLst/>
              <a:ahLst/>
              <a:cxnLst/>
              <a:rect l="l" t="t" r="r" b="b"/>
              <a:pathLst>
                <a:path w="1188719" h="1188720">
                  <a:moveTo>
                    <a:pt x="1188719" y="0"/>
                  </a:moveTo>
                  <a:lnTo>
                    <a:pt x="0" y="0"/>
                  </a:lnTo>
                  <a:lnTo>
                    <a:pt x="0" y="1188720"/>
                  </a:lnTo>
                  <a:lnTo>
                    <a:pt x="1188719" y="1188720"/>
                  </a:lnTo>
                  <a:lnTo>
                    <a:pt x="1188719" y="0"/>
                  </a:lnTo>
                  <a:close/>
                </a:path>
              </a:pathLst>
            </a:custGeom>
            <a:solidFill>
              <a:srgbClr val="4D9CB8"/>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mn-cs"/>
              </a:endParaRPr>
            </a:p>
          </p:txBody>
        </p:sp>
        <p:sp>
          <p:nvSpPr>
            <p:cNvPr id="12" name="object 8">
              <a:extLst>
                <a:ext uri="{FF2B5EF4-FFF2-40B4-BE49-F238E27FC236}">
                  <a16:creationId xmlns:a16="http://schemas.microsoft.com/office/drawing/2014/main" id="{22901719-DC76-A512-8F01-6AA43D706E90}"/>
                </a:ext>
              </a:extLst>
            </p:cNvPr>
            <p:cNvSpPr/>
            <p:nvPr/>
          </p:nvSpPr>
          <p:spPr>
            <a:xfrm>
              <a:off x="12481560" y="1189583"/>
              <a:ext cx="959485" cy="959485"/>
            </a:xfrm>
            <a:custGeom>
              <a:avLst/>
              <a:gdLst/>
              <a:ahLst/>
              <a:cxnLst/>
              <a:rect l="l" t="t" r="r" b="b"/>
              <a:pathLst>
                <a:path w="959484" h="959485">
                  <a:moveTo>
                    <a:pt x="959243" y="0"/>
                  </a:moveTo>
                  <a:lnTo>
                    <a:pt x="0" y="0"/>
                  </a:lnTo>
                  <a:lnTo>
                    <a:pt x="0" y="959256"/>
                  </a:lnTo>
                  <a:lnTo>
                    <a:pt x="959243" y="959256"/>
                  </a:lnTo>
                  <a:lnTo>
                    <a:pt x="959243" y="0"/>
                  </a:lnTo>
                  <a:close/>
                </a:path>
              </a:pathLst>
            </a:custGeom>
            <a:solidFill>
              <a:srgbClr val="EB8933"/>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mn-cs"/>
              </a:endParaRPr>
            </a:p>
          </p:txBody>
        </p:sp>
        <p:sp>
          <p:nvSpPr>
            <p:cNvPr id="13" name="object 9">
              <a:extLst>
                <a:ext uri="{FF2B5EF4-FFF2-40B4-BE49-F238E27FC236}">
                  <a16:creationId xmlns:a16="http://schemas.microsoft.com/office/drawing/2014/main" id="{EA467C27-92EF-869B-E8B5-07A468B80C83}"/>
                </a:ext>
              </a:extLst>
            </p:cNvPr>
            <p:cNvSpPr/>
            <p:nvPr/>
          </p:nvSpPr>
          <p:spPr>
            <a:xfrm>
              <a:off x="12278106" y="2151583"/>
              <a:ext cx="201295" cy="201295"/>
            </a:xfrm>
            <a:custGeom>
              <a:avLst/>
              <a:gdLst/>
              <a:ahLst/>
              <a:cxnLst/>
              <a:rect l="l" t="t" r="r" b="b"/>
              <a:pathLst>
                <a:path w="201295" h="201294">
                  <a:moveTo>
                    <a:pt x="200710" y="0"/>
                  </a:moveTo>
                  <a:lnTo>
                    <a:pt x="0" y="0"/>
                  </a:lnTo>
                  <a:lnTo>
                    <a:pt x="0" y="200710"/>
                  </a:lnTo>
                  <a:lnTo>
                    <a:pt x="200710" y="200710"/>
                  </a:lnTo>
                  <a:lnTo>
                    <a:pt x="200710" y="0"/>
                  </a:lnTo>
                  <a:close/>
                </a:path>
              </a:pathLst>
            </a:custGeom>
            <a:solidFill>
              <a:srgbClr val="D5B833"/>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mn-cs"/>
              </a:endParaRPr>
            </a:p>
          </p:txBody>
        </p:sp>
        <p:sp>
          <p:nvSpPr>
            <p:cNvPr id="14" name="object 10">
              <a:extLst>
                <a:ext uri="{FF2B5EF4-FFF2-40B4-BE49-F238E27FC236}">
                  <a16:creationId xmlns:a16="http://schemas.microsoft.com/office/drawing/2014/main" id="{2F440E58-C794-1522-9EF6-0A5B26DD6527}"/>
                </a:ext>
              </a:extLst>
            </p:cNvPr>
            <p:cNvSpPr/>
            <p:nvPr/>
          </p:nvSpPr>
          <p:spPr>
            <a:xfrm>
              <a:off x="13440816" y="2151583"/>
              <a:ext cx="347345" cy="347345"/>
            </a:xfrm>
            <a:custGeom>
              <a:avLst/>
              <a:gdLst/>
              <a:ahLst/>
              <a:cxnLst/>
              <a:rect l="l" t="t" r="r" b="b"/>
              <a:pathLst>
                <a:path w="347344" h="347344">
                  <a:moveTo>
                    <a:pt x="347217" y="0"/>
                  </a:moveTo>
                  <a:lnTo>
                    <a:pt x="0" y="0"/>
                  </a:lnTo>
                  <a:lnTo>
                    <a:pt x="0" y="347217"/>
                  </a:lnTo>
                  <a:lnTo>
                    <a:pt x="347217" y="347217"/>
                  </a:lnTo>
                  <a:lnTo>
                    <a:pt x="347217" y="0"/>
                  </a:lnTo>
                  <a:close/>
                </a:path>
              </a:pathLst>
            </a:custGeom>
            <a:solidFill>
              <a:srgbClr val="68B833"/>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mn-cs"/>
              </a:endParaRPr>
            </a:p>
          </p:txBody>
        </p:sp>
      </p:grpSp>
      <p:sp>
        <p:nvSpPr>
          <p:cNvPr id="7" name="Text Placeholder 14">
            <a:extLst>
              <a:ext uri="{FF2B5EF4-FFF2-40B4-BE49-F238E27FC236}">
                <a16:creationId xmlns:a16="http://schemas.microsoft.com/office/drawing/2014/main" id="{47BCD95F-780C-63D4-C60C-5B7D0913A6E9}"/>
              </a:ext>
            </a:extLst>
          </p:cNvPr>
          <p:cNvSpPr>
            <a:spLocks noGrp="1"/>
          </p:cNvSpPr>
          <p:nvPr>
            <p:ph type="body" sz="quarter" idx="14" hasCustomPrompt="1"/>
          </p:nvPr>
        </p:nvSpPr>
        <p:spPr>
          <a:xfrm>
            <a:off x="457200" y="3356580"/>
            <a:ext cx="6823628" cy="430769"/>
          </a:xfrm>
        </p:spPr>
        <p:txBody>
          <a:bodyPr>
            <a:normAutofit/>
          </a:bodyPr>
          <a:lstStyle>
            <a:lvl1pPr marL="0" indent="0">
              <a:buNone/>
              <a:defRPr sz="1350">
                <a:solidFill>
                  <a:srgbClr val="D6B833"/>
                </a:solidFill>
              </a:defRPr>
            </a:lvl1pPr>
            <a:lvl2pPr marL="342900" indent="0">
              <a:buNone/>
              <a:defRPr/>
            </a:lvl2pPr>
          </a:lstStyle>
          <a:p>
            <a:pPr lvl="0"/>
            <a:r>
              <a:rPr lang="en-US" dirty="0"/>
              <a:t>Click to enter date</a:t>
            </a:r>
          </a:p>
        </p:txBody>
      </p:sp>
      <p:sp>
        <p:nvSpPr>
          <p:cNvPr id="15" name="TextBox 14">
            <a:extLst>
              <a:ext uri="{FF2B5EF4-FFF2-40B4-BE49-F238E27FC236}">
                <a16:creationId xmlns:a16="http://schemas.microsoft.com/office/drawing/2014/main" id="{40C492A4-2C96-2F4D-9C31-3A50BC2F7896}"/>
              </a:ext>
            </a:extLst>
          </p:cNvPr>
          <p:cNvSpPr txBox="1"/>
          <p:nvPr userDrawn="1"/>
        </p:nvSpPr>
        <p:spPr>
          <a:xfrm>
            <a:off x="457199" y="1542157"/>
            <a:ext cx="4852987" cy="338554"/>
          </a:xfrm>
          <a:prstGeom prst="rect">
            <a:avLst/>
          </a:prstGeom>
          <a:noFill/>
        </p:spPr>
        <p:txBody>
          <a:bodyPr wrap="square" rtlCol="0">
            <a:spAutoFit/>
          </a:bodyPr>
          <a:lstStyle/>
          <a:p>
            <a:r>
              <a:rPr lang="en-US" sz="1600" dirty="0">
                <a:solidFill>
                  <a:schemeClr val="bg1"/>
                </a:solidFill>
                <a:latin typeface="Arial" panose="020B0604020202020204" pitchFamily="34" charset="0"/>
                <a:cs typeface="Arial" panose="020B0604020202020204" pitchFamily="34" charset="0"/>
              </a:rPr>
              <a:t>Spencer Fane LLP</a:t>
            </a:r>
          </a:p>
        </p:txBody>
      </p:sp>
      <p:sp>
        <p:nvSpPr>
          <p:cNvPr id="16" name="TextBox 15">
            <a:extLst>
              <a:ext uri="{FF2B5EF4-FFF2-40B4-BE49-F238E27FC236}">
                <a16:creationId xmlns:a16="http://schemas.microsoft.com/office/drawing/2014/main" id="{21DB8659-A9C0-D0A0-8558-6BD63A0CC5D8}"/>
              </a:ext>
            </a:extLst>
          </p:cNvPr>
          <p:cNvSpPr txBox="1"/>
          <p:nvPr userDrawn="1"/>
        </p:nvSpPr>
        <p:spPr>
          <a:xfrm>
            <a:off x="457200" y="1786920"/>
            <a:ext cx="4562476" cy="1569660"/>
          </a:xfrm>
          <a:prstGeom prst="rect">
            <a:avLst/>
          </a:prstGeom>
          <a:noFill/>
        </p:spPr>
        <p:txBody>
          <a:bodyPr wrap="square" rtlCol="0">
            <a:spAutoFit/>
          </a:bodyPr>
          <a:lstStyle/>
          <a:p>
            <a:r>
              <a:rPr lang="en-US" sz="3200" dirty="0">
                <a:solidFill>
                  <a:schemeClr val="bg1"/>
                </a:solidFill>
                <a:latin typeface="Arial" panose="020B0604020202020204" pitchFamily="34" charset="0"/>
                <a:cs typeface="Arial" panose="020B0604020202020204" pitchFamily="34" charset="0"/>
              </a:rPr>
              <a:t>Driven to </a:t>
            </a:r>
            <a:r>
              <a:rPr lang="en-US" sz="3200" b="1" dirty="0">
                <a:solidFill>
                  <a:schemeClr val="bg1"/>
                </a:solidFill>
                <a:latin typeface="Arial" panose="020B0604020202020204" pitchFamily="34" charset="0"/>
                <a:cs typeface="Arial" panose="020B0604020202020204" pitchFamily="34" charset="0"/>
              </a:rPr>
              <a:t>outpace expectations of value</a:t>
            </a:r>
            <a:r>
              <a:rPr lang="en-US" sz="3200" dirty="0">
                <a:solidFill>
                  <a:schemeClr val="bg1"/>
                </a:solidFill>
                <a:latin typeface="Arial" panose="020B0604020202020204" pitchFamily="34" charset="0"/>
                <a:cs typeface="Arial" panose="020B0604020202020204" pitchFamily="34" charset="0"/>
              </a:rPr>
              <a:t> in a law firm.</a:t>
            </a:r>
          </a:p>
        </p:txBody>
      </p:sp>
      <p:pic>
        <p:nvPicPr>
          <p:cNvPr id="2" name="object 5">
            <a:extLst>
              <a:ext uri="{FF2B5EF4-FFF2-40B4-BE49-F238E27FC236}">
                <a16:creationId xmlns:a16="http://schemas.microsoft.com/office/drawing/2014/main" id="{77442D93-D717-AF6A-E6CD-8EAC1A890782}"/>
              </a:ext>
            </a:extLst>
          </p:cNvPr>
          <p:cNvPicPr/>
          <p:nvPr userDrawn="1"/>
        </p:nvPicPr>
        <p:blipFill>
          <a:blip r:embed="rId3"/>
          <a:srcRect/>
          <a:stretch/>
        </p:blipFill>
        <p:spPr>
          <a:xfrm>
            <a:off x="7460557" y="4214600"/>
            <a:ext cx="1301841" cy="566750"/>
          </a:xfrm>
          <a:prstGeom prst="rect">
            <a:avLst/>
          </a:prstGeom>
        </p:spPr>
      </p:pic>
    </p:spTree>
    <p:extLst>
      <p:ext uri="{BB962C8B-B14F-4D97-AF65-F5344CB8AC3E}">
        <p14:creationId xmlns:p14="http://schemas.microsoft.com/office/powerpoint/2010/main" val="3332537464"/>
      </p:ext>
    </p:extLst>
  </p:cSld>
  <p:clrMapOvr>
    <a:masterClrMapping/>
  </p:clrMapOvr>
  <p:extLst>
    <p:ext uri="{DCECCB84-F9BA-43D5-87BE-67443E8EF086}">
      <p15:sldGuideLst xmlns:p15="http://schemas.microsoft.com/office/powerpoint/2012/main">
        <p15:guide id="1" orient="horz"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Gs and Industries">
    <p:spTree>
      <p:nvGrpSpPr>
        <p:cNvPr id="1" name=""/>
        <p:cNvGrpSpPr/>
        <p:nvPr/>
      </p:nvGrpSpPr>
      <p:grpSpPr>
        <a:xfrm>
          <a:off x="0" y="0"/>
          <a:ext cx="0" cy="0"/>
          <a:chOff x="0" y="0"/>
          <a:chExt cx="0" cy="0"/>
        </a:xfrm>
      </p:grpSpPr>
      <p:pic>
        <p:nvPicPr>
          <p:cNvPr id="10" name="Picture 9" descr="Looking up view of a building&#10;&#10;Description automatically generated">
            <a:extLst>
              <a:ext uri="{FF2B5EF4-FFF2-40B4-BE49-F238E27FC236}">
                <a16:creationId xmlns:a16="http://schemas.microsoft.com/office/drawing/2014/main" id="{49291D5A-DF43-A342-D4CB-80503C0F5A8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571998" y="0"/>
            <a:ext cx="4572000" cy="2374106"/>
          </a:xfrm>
          <a:prstGeom prst="rect">
            <a:avLst/>
          </a:prstGeom>
        </p:spPr>
      </p:pic>
      <p:sp>
        <p:nvSpPr>
          <p:cNvPr id="9" name="Rectangle 8">
            <a:extLst>
              <a:ext uri="{FF2B5EF4-FFF2-40B4-BE49-F238E27FC236}">
                <a16:creationId xmlns:a16="http://schemas.microsoft.com/office/drawing/2014/main" id="{1C9275E6-5C81-0C8F-2A05-204F862BAD6E}"/>
              </a:ext>
            </a:extLst>
          </p:cNvPr>
          <p:cNvSpPr/>
          <p:nvPr userDrawn="1"/>
        </p:nvSpPr>
        <p:spPr>
          <a:xfrm>
            <a:off x="0" y="2373229"/>
            <a:ext cx="4572000" cy="2770271"/>
          </a:xfrm>
          <a:prstGeom prst="rect">
            <a:avLst/>
          </a:prstGeom>
          <a:solidFill>
            <a:srgbClr val="3535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Arial" panose="020B0604020202020204" pitchFamily="34" charset="0"/>
            </a:endParaRPr>
          </a:p>
        </p:txBody>
      </p:sp>
      <p:sp>
        <p:nvSpPr>
          <p:cNvPr id="8" name="Rectangle 7">
            <a:extLst>
              <a:ext uri="{FF2B5EF4-FFF2-40B4-BE49-F238E27FC236}">
                <a16:creationId xmlns:a16="http://schemas.microsoft.com/office/drawing/2014/main" id="{711A36A1-EB79-A21A-8EE0-7D9EB705780A}"/>
              </a:ext>
            </a:extLst>
          </p:cNvPr>
          <p:cNvSpPr/>
          <p:nvPr userDrawn="1"/>
        </p:nvSpPr>
        <p:spPr>
          <a:xfrm>
            <a:off x="0" y="0"/>
            <a:ext cx="4572000" cy="2373229"/>
          </a:xfrm>
          <a:prstGeom prst="rect">
            <a:avLst/>
          </a:prstGeom>
          <a:solidFill>
            <a:srgbClr val="00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Arial" panose="020B0604020202020204" pitchFamily="34" charset="0"/>
            </a:endParaRPr>
          </a:p>
        </p:txBody>
      </p:sp>
      <p:sp>
        <p:nvSpPr>
          <p:cNvPr id="12" name="Rectangle 11">
            <a:extLst>
              <a:ext uri="{FF2B5EF4-FFF2-40B4-BE49-F238E27FC236}">
                <a16:creationId xmlns:a16="http://schemas.microsoft.com/office/drawing/2014/main" id="{246B9394-E617-31B1-22C2-F6B9B840BB16}"/>
              </a:ext>
            </a:extLst>
          </p:cNvPr>
          <p:cNvSpPr/>
          <p:nvPr userDrawn="1"/>
        </p:nvSpPr>
        <p:spPr>
          <a:xfrm>
            <a:off x="4572000" y="2148840"/>
            <a:ext cx="226345" cy="226345"/>
          </a:xfrm>
          <a:prstGeom prst="rect">
            <a:avLst/>
          </a:prstGeom>
          <a:solidFill>
            <a:srgbClr val="D6B8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D6B833"/>
              </a:solidFill>
              <a:latin typeface="Arial" panose="020B0604020202020204" pitchFamily="34" charset="0"/>
            </a:endParaRPr>
          </a:p>
        </p:txBody>
      </p:sp>
      <p:sp>
        <p:nvSpPr>
          <p:cNvPr id="14" name="Rectangle 13">
            <a:extLst>
              <a:ext uri="{FF2B5EF4-FFF2-40B4-BE49-F238E27FC236}">
                <a16:creationId xmlns:a16="http://schemas.microsoft.com/office/drawing/2014/main" id="{D2BF9756-79B9-24A6-769B-9109F7333122}"/>
              </a:ext>
            </a:extLst>
          </p:cNvPr>
          <p:cNvSpPr/>
          <p:nvPr userDrawn="1"/>
        </p:nvSpPr>
        <p:spPr>
          <a:xfrm>
            <a:off x="4345656" y="2371599"/>
            <a:ext cx="226345" cy="226345"/>
          </a:xfrm>
          <a:prstGeom prst="rect">
            <a:avLst/>
          </a:prstGeom>
          <a:solidFill>
            <a:srgbClr val="EB8A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D6B833"/>
              </a:solidFill>
              <a:latin typeface="Arial" panose="020B0604020202020204" pitchFamily="34" charset="0"/>
            </a:endParaRPr>
          </a:p>
        </p:txBody>
      </p:sp>
      <p:sp>
        <p:nvSpPr>
          <p:cNvPr id="11" name="TextBox 10">
            <a:extLst>
              <a:ext uri="{FF2B5EF4-FFF2-40B4-BE49-F238E27FC236}">
                <a16:creationId xmlns:a16="http://schemas.microsoft.com/office/drawing/2014/main" id="{871EBFD9-6632-5629-E598-6BF45C4FD583}"/>
              </a:ext>
            </a:extLst>
          </p:cNvPr>
          <p:cNvSpPr txBox="1"/>
          <p:nvPr userDrawn="1"/>
        </p:nvSpPr>
        <p:spPr>
          <a:xfrm>
            <a:off x="274320" y="274321"/>
            <a:ext cx="4038897" cy="1870934"/>
          </a:xfrm>
          <a:prstGeom prst="rect">
            <a:avLst/>
          </a:prstGeom>
          <a:noFill/>
        </p:spPr>
        <p:txBody>
          <a:bodyPr wrap="square" rtlCol="0" anchor="ctr" anchorCtr="0">
            <a:normAutofit/>
          </a:bodyPr>
          <a:lstStyle/>
          <a:p>
            <a:r>
              <a:rPr lang="en-US" sz="2400" b="1" dirty="0">
                <a:solidFill>
                  <a:schemeClr val="bg1"/>
                </a:solidFill>
                <a:latin typeface="Arial" panose="020B0604020202020204" pitchFamily="34" charset="0"/>
                <a:cs typeface="Arial" panose="020B0604020202020204" pitchFamily="34" charset="0"/>
              </a:rPr>
              <a:t>National reach,</a:t>
            </a:r>
          </a:p>
          <a:p>
            <a:r>
              <a:rPr lang="en-US" sz="2400" dirty="0">
                <a:solidFill>
                  <a:schemeClr val="bg1"/>
                </a:solidFill>
                <a:latin typeface="Arial" panose="020B0604020202020204" pitchFamily="34" charset="0"/>
                <a:cs typeface="Arial" panose="020B0604020202020204" pitchFamily="34" charset="0"/>
              </a:rPr>
              <a:t>reliable relationships.</a:t>
            </a:r>
          </a:p>
        </p:txBody>
      </p:sp>
      <p:sp>
        <p:nvSpPr>
          <p:cNvPr id="13" name="TextBox 12">
            <a:extLst>
              <a:ext uri="{FF2B5EF4-FFF2-40B4-BE49-F238E27FC236}">
                <a16:creationId xmlns:a16="http://schemas.microsoft.com/office/drawing/2014/main" id="{FF3D3700-4C6B-14B9-A36C-13C6F3242443}"/>
              </a:ext>
            </a:extLst>
          </p:cNvPr>
          <p:cNvSpPr txBox="1"/>
          <p:nvPr userDrawn="1"/>
        </p:nvSpPr>
        <p:spPr>
          <a:xfrm>
            <a:off x="274320" y="2651760"/>
            <a:ext cx="3419856" cy="276999"/>
          </a:xfrm>
          <a:prstGeom prst="rect">
            <a:avLst/>
          </a:prstGeom>
          <a:noFill/>
        </p:spPr>
        <p:txBody>
          <a:bodyPr wrap="square" rtlCol="0">
            <a:normAutofit/>
          </a:bodyPr>
          <a:lstStyle/>
          <a:p>
            <a:r>
              <a:rPr lang="en-US" sz="1200" b="1" dirty="0">
                <a:solidFill>
                  <a:schemeClr val="bg1"/>
                </a:solidFill>
                <a:latin typeface="Arial" panose="020B0604020202020204" pitchFamily="34" charset="0"/>
                <a:cs typeface="Arial" panose="020B0604020202020204" pitchFamily="34" charset="0"/>
              </a:rPr>
              <a:t>Practices</a:t>
            </a:r>
          </a:p>
        </p:txBody>
      </p:sp>
      <p:sp>
        <p:nvSpPr>
          <p:cNvPr id="21" name="TextBox 20">
            <a:extLst>
              <a:ext uri="{FF2B5EF4-FFF2-40B4-BE49-F238E27FC236}">
                <a16:creationId xmlns:a16="http://schemas.microsoft.com/office/drawing/2014/main" id="{D4A9ACE2-DC42-C27C-2846-198AA03F1168}"/>
              </a:ext>
            </a:extLst>
          </p:cNvPr>
          <p:cNvSpPr txBox="1"/>
          <p:nvPr userDrawn="1"/>
        </p:nvSpPr>
        <p:spPr>
          <a:xfrm>
            <a:off x="274318" y="2960897"/>
            <a:ext cx="4038899" cy="2002536"/>
          </a:xfrm>
          <a:prstGeom prst="rect">
            <a:avLst/>
          </a:prstGeom>
          <a:noFill/>
        </p:spPr>
        <p:txBody>
          <a:bodyPr wrap="square" numCol="2" spcCol="457200" rtlCol="0">
            <a:normAutofit fontScale="92500"/>
          </a:bodyPr>
          <a:lstStyle/>
          <a:p>
            <a:pPr>
              <a:spcBef>
                <a:spcPts val="400"/>
              </a:spcBef>
            </a:pPr>
            <a:r>
              <a:rPr lang="en-US" sz="800" dirty="0">
                <a:solidFill>
                  <a:schemeClr val="bg1"/>
                </a:solidFill>
                <a:latin typeface="Arial" panose="020B0604020202020204" pitchFamily="34" charset="0"/>
                <a:cs typeface="Arial" panose="020B0604020202020204" pitchFamily="34" charset="0"/>
              </a:rPr>
              <a:t>Banking and Financial Services</a:t>
            </a:r>
          </a:p>
          <a:p>
            <a:pPr>
              <a:spcBef>
                <a:spcPts val="400"/>
              </a:spcBef>
            </a:pPr>
            <a:r>
              <a:rPr lang="en-US" sz="800" dirty="0">
                <a:solidFill>
                  <a:schemeClr val="bg1"/>
                </a:solidFill>
                <a:latin typeface="Arial" panose="020B0604020202020204" pitchFamily="34" charset="0"/>
                <a:cs typeface="Arial" panose="020B0604020202020204" pitchFamily="34" charset="0"/>
              </a:rPr>
              <a:t>Bankruptcy, Restructuring, and Creditors’ Rights</a:t>
            </a:r>
          </a:p>
          <a:p>
            <a:pPr>
              <a:spcBef>
                <a:spcPts val="400"/>
              </a:spcBef>
            </a:pPr>
            <a:r>
              <a:rPr lang="en-US" sz="800" dirty="0">
                <a:solidFill>
                  <a:schemeClr val="bg1"/>
                </a:solidFill>
                <a:latin typeface="Arial" panose="020B0604020202020204" pitchFamily="34" charset="0"/>
                <a:cs typeface="Arial" panose="020B0604020202020204" pitchFamily="34" charset="0"/>
              </a:rPr>
              <a:t>Corporate and Business Transactions</a:t>
            </a:r>
          </a:p>
          <a:p>
            <a:pPr>
              <a:spcBef>
                <a:spcPts val="400"/>
              </a:spcBef>
            </a:pPr>
            <a:r>
              <a:rPr lang="en-US" sz="800" dirty="0">
                <a:solidFill>
                  <a:schemeClr val="bg1"/>
                </a:solidFill>
                <a:latin typeface="Arial" panose="020B0604020202020204" pitchFamily="34" charset="0"/>
                <a:cs typeface="Arial" panose="020B0604020202020204" pitchFamily="34" charset="0"/>
              </a:rPr>
              <a:t>Cyber | Data | Artificial </a:t>
            </a:r>
            <a:br>
              <a:rPr lang="en-US" sz="800" dirty="0">
                <a:solidFill>
                  <a:schemeClr val="bg1"/>
                </a:solidFill>
                <a:latin typeface="Arial" panose="020B0604020202020204" pitchFamily="34" charset="0"/>
                <a:cs typeface="Arial" panose="020B0604020202020204" pitchFamily="34" charset="0"/>
              </a:rPr>
            </a:br>
            <a:r>
              <a:rPr lang="en-US" sz="800" dirty="0">
                <a:solidFill>
                  <a:schemeClr val="bg1"/>
                </a:solidFill>
                <a:latin typeface="Arial" panose="020B0604020202020204" pitchFamily="34" charset="0"/>
                <a:cs typeface="Arial" panose="020B0604020202020204" pitchFamily="34" charset="0"/>
              </a:rPr>
              <a:t>Intelligence | Emerging Technology</a:t>
            </a:r>
          </a:p>
          <a:p>
            <a:pPr>
              <a:spcBef>
                <a:spcPts val="400"/>
              </a:spcBef>
            </a:pPr>
            <a:r>
              <a:rPr lang="en-US" sz="800" dirty="0">
                <a:solidFill>
                  <a:schemeClr val="bg1"/>
                </a:solidFill>
                <a:latin typeface="Arial" panose="020B0604020202020204" pitchFamily="34" charset="0"/>
                <a:cs typeface="Arial" panose="020B0604020202020204" pitchFamily="34" charset="0"/>
              </a:rPr>
              <a:t>Employee Benefits</a:t>
            </a:r>
          </a:p>
          <a:p>
            <a:pPr>
              <a:spcBef>
                <a:spcPts val="400"/>
              </a:spcBef>
            </a:pPr>
            <a:r>
              <a:rPr lang="en-US" sz="800" dirty="0">
                <a:solidFill>
                  <a:schemeClr val="bg1"/>
                </a:solidFill>
                <a:latin typeface="Arial" panose="020B0604020202020204" pitchFamily="34" charset="0"/>
                <a:cs typeface="Arial" panose="020B0604020202020204" pitchFamily="34" charset="0"/>
              </a:rPr>
              <a:t>Energy Law</a:t>
            </a:r>
          </a:p>
          <a:p>
            <a:pPr>
              <a:spcBef>
                <a:spcPts val="400"/>
              </a:spcBef>
            </a:pPr>
            <a:r>
              <a:rPr lang="en-US" sz="800" dirty="0">
                <a:solidFill>
                  <a:schemeClr val="bg1"/>
                </a:solidFill>
                <a:latin typeface="Arial" panose="020B0604020202020204" pitchFamily="34" charset="0"/>
                <a:cs typeface="Arial" panose="020B0604020202020204" pitchFamily="34" charset="0"/>
              </a:rPr>
              <a:t>Environmental Law</a:t>
            </a:r>
          </a:p>
          <a:p>
            <a:pPr>
              <a:spcBef>
                <a:spcPts val="400"/>
              </a:spcBef>
            </a:pPr>
            <a:r>
              <a:rPr lang="en-US" sz="800" dirty="0">
                <a:solidFill>
                  <a:schemeClr val="bg1"/>
                </a:solidFill>
                <a:latin typeface="Arial" panose="020B0604020202020204" pitchFamily="34" charset="0"/>
                <a:cs typeface="Arial" panose="020B0604020202020204" pitchFamily="34" charset="0"/>
              </a:rPr>
              <a:t>Family Law</a:t>
            </a:r>
          </a:p>
          <a:p>
            <a:pPr marL="0" marR="0" lvl="0" indent="0" algn="l" defTabSz="457200" rtl="0" eaLnBrk="1" fontAlgn="auto" latinLnBrk="0" hangingPunct="1">
              <a:lnSpc>
                <a:spcPct val="100000"/>
              </a:lnSpc>
              <a:spcBef>
                <a:spcPts val="400"/>
              </a:spcBef>
              <a:spcAft>
                <a:spcPts val="0"/>
              </a:spcAft>
              <a:buClrTx/>
              <a:buSzTx/>
              <a:buFontTx/>
              <a:buNone/>
              <a:tabLst/>
              <a:defRPr/>
            </a:pPr>
            <a:r>
              <a:rPr lang="en-US" sz="800" dirty="0">
                <a:solidFill>
                  <a:schemeClr val="bg1"/>
                </a:solidFill>
                <a:latin typeface="Arial" panose="020B0604020202020204" pitchFamily="34" charset="0"/>
                <a:cs typeface="Arial" panose="020B0604020202020204" pitchFamily="34" charset="0"/>
              </a:rPr>
              <a:t>Franchising and Distribution</a:t>
            </a:r>
          </a:p>
          <a:p>
            <a:pPr>
              <a:spcBef>
                <a:spcPts val="400"/>
              </a:spcBef>
            </a:pPr>
            <a:r>
              <a:rPr lang="en-US" sz="800" dirty="0">
                <a:solidFill>
                  <a:schemeClr val="bg1"/>
                </a:solidFill>
                <a:latin typeface="Arial" panose="020B0604020202020204" pitchFamily="34" charset="0"/>
                <a:cs typeface="Arial" panose="020B0604020202020204" pitchFamily="34" charset="0"/>
              </a:rPr>
              <a:t>Governmental Affairs</a:t>
            </a:r>
          </a:p>
          <a:p>
            <a:pPr>
              <a:spcBef>
                <a:spcPts val="400"/>
              </a:spcBef>
            </a:pPr>
            <a:r>
              <a:rPr lang="en-US" sz="800" dirty="0">
                <a:solidFill>
                  <a:schemeClr val="bg1"/>
                </a:solidFill>
                <a:latin typeface="Arial" panose="020B0604020202020204" pitchFamily="34" charset="0"/>
                <a:cs typeface="Arial" panose="020B0604020202020204" pitchFamily="34" charset="0"/>
              </a:rPr>
              <a:t>Health Care</a:t>
            </a:r>
          </a:p>
          <a:p>
            <a:pPr>
              <a:spcBef>
                <a:spcPts val="400"/>
              </a:spcBef>
            </a:pPr>
            <a:r>
              <a:rPr lang="en-US" sz="800" dirty="0">
                <a:solidFill>
                  <a:schemeClr val="bg1"/>
                </a:solidFill>
                <a:latin typeface="Arial" panose="020B0604020202020204" pitchFamily="34" charset="0"/>
                <a:cs typeface="Arial" panose="020B0604020202020204" pitchFamily="34" charset="0"/>
              </a:rPr>
              <a:t>Higher Education</a:t>
            </a:r>
          </a:p>
          <a:p>
            <a:pPr>
              <a:spcBef>
                <a:spcPts val="400"/>
              </a:spcBef>
            </a:pPr>
            <a:r>
              <a:rPr lang="en-US" sz="800" dirty="0">
                <a:solidFill>
                  <a:schemeClr val="bg1"/>
                </a:solidFill>
                <a:latin typeface="Arial" panose="020B0604020202020204" pitchFamily="34" charset="0"/>
                <a:cs typeface="Arial" panose="020B0604020202020204" pitchFamily="34" charset="0"/>
              </a:rPr>
              <a:t>Intellectual Property</a:t>
            </a:r>
          </a:p>
          <a:p>
            <a:pPr>
              <a:spcBef>
                <a:spcPts val="400"/>
              </a:spcBef>
            </a:pPr>
            <a:r>
              <a:rPr lang="en-US" sz="800" dirty="0">
                <a:solidFill>
                  <a:schemeClr val="bg1"/>
                </a:solidFill>
                <a:latin typeface="Arial" panose="020B0604020202020204" pitchFamily="34" charset="0"/>
                <a:cs typeface="Arial" panose="020B0604020202020204" pitchFamily="34" charset="0"/>
              </a:rPr>
              <a:t>K-12 Education Law</a:t>
            </a:r>
          </a:p>
          <a:p>
            <a:pPr>
              <a:spcBef>
                <a:spcPts val="400"/>
              </a:spcBef>
            </a:pPr>
            <a:r>
              <a:rPr lang="en-US" sz="800" dirty="0">
                <a:solidFill>
                  <a:schemeClr val="bg1"/>
                </a:solidFill>
                <a:latin typeface="Arial" panose="020B0604020202020204" pitchFamily="34" charset="0"/>
                <a:cs typeface="Arial" panose="020B0604020202020204" pitchFamily="34" charset="0"/>
              </a:rPr>
              <a:t>Labor and Employment</a:t>
            </a:r>
          </a:p>
          <a:p>
            <a:pPr>
              <a:spcBef>
                <a:spcPts val="400"/>
              </a:spcBef>
            </a:pPr>
            <a:r>
              <a:rPr lang="en-US" sz="800" dirty="0">
                <a:solidFill>
                  <a:schemeClr val="bg1"/>
                </a:solidFill>
                <a:latin typeface="Arial" panose="020B0604020202020204" pitchFamily="34" charset="0"/>
                <a:cs typeface="Arial" panose="020B0604020202020204" pitchFamily="34" charset="0"/>
              </a:rPr>
              <a:t>Litigation and Dispute Resolution</a:t>
            </a:r>
          </a:p>
          <a:p>
            <a:pPr>
              <a:spcBef>
                <a:spcPts val="400"/>
              </a:spcBef>
            </a:pPr>
            <a:r>
              <a:rPr lang="en-US" sz="800" dirty="0">
                <a:solidFill>
                  <a:schemeClr val="bg1"/>
                </a:solidFill>
                <a:latin typeface="Arial" panose="020B0604020202020204" pitchFamily="34" charset="0"/>
                <a:cs typeface="Arial" panose="020B0604020202020204" pitchFamily="34" charset="0"/>
              </a:rPr>
              <a:t>Mergers &amp; Acquisitions</a:t>
            </a:r>
          </a:p>
          <a:p>
            <a:pPr>
              <a:spcBef>
                <a:spcPts val="400"/>
              </a:spcBef>
            </a:pPr>
            <a:r>
              <a:rPr lang="en-US" sz="800" dirty="0">
                <a:solidFill>
                  <a:schemeClr val="bg1"/>
                </a:solidFill>
                <a:latin typeface="Arial" panose="020B0604020202020204" pitchFamily="34" charset="0"/>
                <a:cs typeface="Arial" panose="020B0604020202020204" pitchFamily="34" charset="0"/>
              </a:rPr>
              <a:t>Nonprofit and Tax-Exempt Organizations</a:t>
            </a:r>
          </a:p>
          <a:p>
            <a:pPr>
              <a:spcBef>
                <a:spcPts val="400"/>
              </a:spcBef>
            </a:pPr>
            <a:r>
              <a:rPr lang="en-US" sz="800" dirty="0">
                <a:solidFill>
                  <a:schemeClr val="bg1"/>
                </a:solidFill>
                <a:latin typeface="Arial" panose="020B0604020202020204" pitchFamily="34" charset="0"/>
                <a:cs typeface="Arial" panose="020B0604020202020204" pitchFamily="34" charset="0"/>
              </a:rPr>
              <a:t>Real Estate</a:t>
            </a:r>
          </a:p>
          <a:p>
            <a:pPr>
              <a:spcBef>
                <a:spcPts val="400"/>
              </a:spcBef>
            </a:pPr>
            <a:r>
              <a:rPr lang="en-US" sz="800" dirty="0">
                <a:solidFill>
                  <a:schemeClr val="bg1"/>
                </a:solidFill>
                <a:latin typeface="Arial" panose="020B0604020202020204" pitchFamily="34" charset="0"/>
                <a:cs typeface="Arial" panose="020B0604020202020204" pitchFamily="34" charset="0"/>
              </a:rPr>
              <a:t>Special Districts</a:t>
            </a:r>
          </a:p>
          <a:p>
            <a:pPr>
              <a:spcBef>
                <a:spcPts val="400"/>
              </a:spcBef>
            </a:pPr>
            <a:r>
              <a:rPr lang="en-US" sz="800" dirty="0">
                <a:solidFill>
                  <a:schemeClr val="bg1"/>
                </a:solidFill>
                <a:latin typeface="Arial" panose="020B0604020202020204" pitchFamily="34" charset="0"/>
                <a:cs typeface="Arial" panose="020B0604020202020204" pitchFamily="34" charset="0"/>
              </a:rPr>
              <a:t>Tax Credit Finance and Opportunity Zones</a:t>
            </a:r>
          </a:p>
          <a:p>
            <a:pPr>
              <a:spcBef>
                <a:spcPts val="400"/>
              </a:spcBef>
            </a:pPr>
            <a:r>
              <a:rPr lang="en-US" sz="800" dirty="0">
                <a:solidFill>
                  <a:schemeClr val="bg1"/>
                </a:solidFill>
                <a:latin typeface="Arial" panose="020B0604020202020204" pitchFamily="34" charset="0"/>
                <a:cs typeface="Arial" panose="020B0604020202020204" pitchFamily="34" charset="0"/>
              </a:rPr>
              <a:t>Tax, Trusts, &amp; Estates</a:t>
            </a:r>
          </a:p>
          <a:p>
            <a:pPr>
              <a:spcBef>
                <a:spcPts val="400"/>
              </a:spcBef>
            </a:pPr>
            <a:r>
              <a:rPr lang="en-US" sz="800" dirty="0">
                <a:solidFill>
                  <a:schemeClr val="bg1"/>
                </a:solidFill>
                <a:latin typeface="Arial" panose="020B0604020202020204" pitchFamily="34" charset="0"/>
                <a:cs typeface="Arial" panose="020B0604020202020204" pitchFamily="34" charset="0"/>
              </a:rPr>
              <a:t>White Collar Defense and Investigations</a:t>
            </a:r>
          </a:p>
        </p:txBody>
      </p:sp>
      <p:sp>
        <p:nvSpPr>
          <p:cNvPr id="22" name="TextBox 21">
            <a:extLst>
              <a:ext uri="{FF2B5EF4-FFF2-40B4-BE49-F238E27FC236}">
                <a16:creationId xmlns:a16="http://schemas.microsoft.com/office/drawing/2014/main" id="{CC452014-5E90-33B3-76F7-53A807A71273}"/>
              </a:ext>
            </a:extLst>
          </p:cNvPr>
          <p:cNvSpPr txBox="1"/>
          <p:nvPr userDrawn="1"/>
        </p:nvSpPr>
        <p:spPr>
          <a:xfrm>
            <a:off x="4898914" y="2651760"/>
            <a:ext cx="3419856" cy="276999"/>
          </a:xfrm>
          <a:prstGeom prst="rect">
            <a:avLst/>
          </a:prstGeom>
          <a:noFill/>
        </p:spPr>
        <p:txBody>
          <a:bodyPr wrap="square" rtlCol="0">
            <a:normAutofit/>
          </a:bodyPr>
          <a:lstStyle/>
          <a:p>
            <a:r>
              <a:rPr lang="en-US" sz="1200" b="1" dirty="0">
                <a:solidFill>
                  <a:schemeClr val="tx1"/>
                </a:solidFill>
                <a:latin typeface="Arial" panose="020B0604020202020204" pitchFamily="34" charset="0"/>
                <a:cs typeface="Arial" panose="020B0604020202020204" pitchFamily="34" charset="0"/>
              </a:rPr>
              <a:t>Industries</a:t>
            </a:r>
          </a:p>
        </p:txBody>
      </p:sp>
      <p:sp>
        <p:nvSpPr>
          <p:cNvPr id="23" name="TextBox 22">
            <a:extLst>
              <a:ext uri="{FF2B5EF4-FFF2-40B4-BE49-F238E27FC236}">
                <a16:creationId xmlns:a16="http://schemas.microsoft.com/office/drawing/2014/main" id="{846DFD14-F43D-396F-C608-4D0852625EB2}"/>
              </a:ext>
            </a:extLst>
          </p:cNvPr>
          <p:cNvSpPr txBox="1"/>
          <p:nvPr userDrawn="1"/>
        </p:nvSpPr>
        <p:spPr>
          <a:xfrm>
            <a:off x="4898914" y="2962654"/>
            <a:ext cx="4038899" cy="1998451"/>
          </a:xfrm>
          <a:prstGeom prst="rect">
            <a:avLst/>
          </a:prstGeom>
          <a:noFill/>
        </p:spPr>
        <p:txBody>
          <a:bodyPr wrap="square" numCol="2" spcCol="0" rtlCol="0">
            <a:normAutofit fontScale="92500" lnSpcReduction="20000"/>
          </a:bodyPr>
          <a:lstStyle/>
          <a:p>
            <a:pPr>
              <a:spcBef>
                <a:spcPts val="400"/>
              </a:spcBef>
            </a:pPr>
            <a:r>
              <a:rPr lang="en-US" sz="800" dirty="0">
                <a:solidFill>
                  <a:schemeClr val="tx1"/>
                </a:solidFill>
                <a:latin typeface="Arial" panose="020B0604020202020204" pitchFamily="34" charset="0"/>
                <a:cs typeface="Arial" panose="020B0604020202020204" pitchFamily="34" charset="0"/>
              </a:rPr>
              <a:t>Advertising</a:t>
            </a:r>
          </a:p>
          <a:p>
            <a:pPr>
              <a:spcBef>
                <a:spcPts val="400"/>
              </a:spcBef>
            </a:pPr>
            <a:r>
              <a:rPr lang="en-US" sz="800" dirty="0">
                <a:solidFill>
                  <a:schemeClr val="tx1"/>
                </a:solidFill>
                <a:latin typeface="Arial" panose="020B0604020202020204" pitchFamily="34" charset="0"/>
                <a:cs typeface="Arial" panose="020B0604020202020204" pitchFamily="34" charset="0"/>
              </a:rPr>
              <a:t>Associations</a:t>
            </a:r>
          </a:p>
          <a:p>
            <a:pPr>
              <a:spcBef>
                <a:spcPts val="400"/>
              </a:spcBef>
            </a:pPr>
            <a:r>
              <a:rPr lang="en-US" sz="800" dirty="0">
                <a:solidFill>
                  <a:schemeClr val="tx1"/>
                </a:solidFill>
                <a:latin typeface="Arial" panose="020B0604020202020204" pitchFamily="34" charset="0"/>
                <a:cs typeface="Arial" panose="020B0604020202020204" pitchFamily="34" charset="0"/>
              </a:rPr>
              <a:t>Bitcoin, Blockchain, and Digital Assets</a:t>
            </a:r>
          </a:p>
          <a:p>
            <a:pPr>
              <a:spcBef>
                <a:spcPts val="400"/>
              </a:spcBef>
            </a:pPr>
            <a:r>
              <a:rPr lang="en-US" sz="800" dirty="0">
                <a:solidFill>
                  <a:schemeClr val="tx1"/>
                </a:solidFill>
                <a:latin typeface="Arial" panose="020B0604020202020204" pitchFamily="34" charset="0"/>
                <a:cs typeface="Arial" panose="020B0604020202020204" pitchFamily="34" charset="0"/>
              </a:rPr>
              <a:t>Construction</a:t>
            </a:r>
          </a:p>
          <a:p>
            <a:pPr>
              <a:spcBef>
                <a:spcPts val="400"/>
              </a:spcBef>
            </a:pPr>
            <a:r>
              <a:rPr lang="en-US" sz="800" dirty="0">
                <a:solidFill>
                  <a:schemeClr val="tx1"/>
                </a:solidFill>
                <a:latin typeface="Arial" panose="020B0604020202020204" pitchFamily="34" charset="0"/>
                <a:cs typeface="Arial" panose="020B0604020202020204" pitchFamily="34" charset="0"/>
              </a:rPr>
              <a:t>Digital Health</a:t>
            </a:r>
          </a:p>
          <a:p>
            <a:pPr>
              <a:spcBef>
                <a:spcPts val="400"/>
              </a:spcBef>
            </a:pPr>
            <a:r>
              <a:rPr lang="en-US" sz="800" dirty="0">
                <a:solidFill>
                  <a:schemeClr val="tx1"/>
                </a:solidFill>
                <a:latin typeface="Arial" panose="020B0604020202020204" pitchFamily="34" charset="0"/>
                <a:cs typeface="Arial" panose="020B0604020202020204" pitchFamily="34" charset="0"/>
              </a:rPr>
              <a:t>Education</a:t>
            </a:r>
          </a:p>
          <a:p>
            <a:pPr>
              <a:spcBef>
                <a:spcPts val="400"/>
              </a:spcBef>
            </a:pPr>
            <a:r>
              <a:rPr lang="en-US" sz="800" dirty="0">
                <a:solidFill>
                  <a:schemeClr val="tx1"/>
                </a:solidFill>
                <a:latin typeface="Arial" panose="020B0604020202020204" pitchFamily="34" charset="0"/>
                <a:cs typeface="Arial" panose="020B0604020202020204" pitchFamily="34" charset="0"/>
              </a:rPr>
              <a:t>Energy</a:t>
            </a:r>
          </a:p>
          <a:p>
            <a:pPr>
              <a:spcBef>
                <a:spcPts val="400"/>
              </a:spcBef>
            </a:pPr>
            <a:r>
              <a:rPr lang="en-US" sz="800" dirty="0">
                <a:solidFill>
                  <a:schemeClr val="tx1"/>
                </a:solidFill>
                <a:latin typeface="Arial" panose="020B0604020202020204" pitchFamily="34" charset="0"/>
                <a:cs typeface="Arial" panose="020B0604020202020204" pitchFamily="34" charset="0"/>
              </a:rPr>
              <a:t>Entertainment</a:t>
            </a:r>
          </a:p>
          <a:p>
            <a:pPr>
              <a:spcBef>
                <a:spcPts val="400"/>
              </a:spcBef>
            </a:pPr>
            <a:r>
              <a:rPr lang="en-US" sz="800" dirty="0">
                <a:solidFill>
                  <a:schemeClr val="tx1"/>
                </a:solidFill>
                <a:latin typeface="Arial" panose="020B0604020202020204" pitchFamily="34" charset="0"/>
                <a:cs typeface="Arial" panose="020B0604020202020204" pitchFamily="34" charset="0"/>
              </a:rPr>
              <a:t>Financial</a:t>
            </a:r>
          </a:p>
          <a:p>
            <a:pPr>
              <a:spcBef>
                <a:spcPts val="400"/>
              </a:spcBef>
            </a:pPr>
            <a:r>
              <a:rPr lang="en-US" sz="800" dirty="0">
                <a:solidFill>
                  <a:schemeClr val="tx1"/>
                </a:solidFill>
                <a:latin typeface="Arial" panose="020B0604020202020204" pitchFamily="34" charset="0"/>
                <a:cs typeface="Arial" panose="020B0604020202020204" pitchFamily="34" charset="0"/>
              </a:rPr>
              <a:t>Health</a:t>
            </a:r>
          </a:p>
          <a:p>
            <a:pPr>
              <a:spcBef>
                <a:spcPts val="400"/>
              </a:spcBef>
            </a:pPr>
            <a:r>
              <a:rPr lang="en-US" sz="800" dirty="0">
                <a:solidFill>
                  <a:schemeClr val="tx1"/>
                </a:solidFill>
                <a:latin typeface="Arial" panose="020B0604020202020204" pitchFamily="34" charset="0"/>
                <a:cs typeface="Arial" panose="020B0604020202020204" pitchFamily="34" charset="0"/>
              </a:rPr>
              <a:t>Insurance</a:t>
            </a:r>
          </a:p>
          <a:p>
            <a:pPr>
              <a:spcBef>
                <a:spcPts val="400"/>
              </a:spcBef>
            </a:pPr>
            <a:r>
              <a:rPr lang="en-US" sz="800" dirty="0">
                <a:solidFill>
                  <a:schemeClr val="tx1"/>
                </a:solidFill>
                <a:latin typeface="Arial" panose="020B0604020202020204" pitchFamily="34" charset="0"/>
                <a:cs typeface="Arial" panose="020B0604020202020204" pitchFamily="34" charset="0"/>
              </a:rPr>
              <a:t>International</a:t>
            </a:r>
          </a:p>
          <a:p>
            <a:pPr>
              <a:spcBef>
                <a:spcPts val="400"/>
              </a:spcBef>
            </a:pPr>
            <a:r>
              <a:rPr lang="en-US" sz="800" dirty="0">
                <a:solidFill>
                  <a:schemeClr val="tx1"/>
                </a:solidFill>
                <a:latin typeface="Arial" panose="020B0604020202020204" pitchFamily="34" charset="0"/>
                <a:cs typeface="Arial" panose="020B0604020202020204" pitchFamily="34" charset="0"/>
              </a:rPr>
              <a:t>Internet Technology / Software</a:t>
            </a:r>
          </a:p>
          <a:p>
            <a:pPr>
              <a:spcBef>
                <a:spcPts val="400"/>
              </a:spcBef>
            </a:pPr>
            <a:r>
              <a:rPr lang="en-US" sz="800" dirty="0">
                <a:solidFill>
                  <a:schemeClr val="tx1"/>
                </a:solidFill>
                <a:latin typeface="Arial" panose="020B0604020202020204" pitchFamily="34" charset="0"/>
                <a:cs typeface="Arial" panose="020B0604020202020204" pitchFamily="34" charset="0"/>
              </a:rPr>
              <a:t>Life Sciences</a:t>
            </a:r>
          </a:p>
          <a:p>
            <a:pPr>
              <a:spcBef>
                <a:spcPts val="400"/>
              </a:spcBef>
            </a:pPr>
            <a:r>
              <a:rPr lang="en-US" sz="800" dirty="0">
                <a:solidFill>
                  <a:schemeClr val="tx1"/>
                </a:solidFill>
                <a:latin typeface="Arial" panose="020B0604020202020204" pitchFamily="34" charset="0"/>
                <a:cs typeface="Arial" panose="020B0604020202020204" pitchFamily="34" charset="0"/>
              </a:rPr>
              <a:t>Manufacturing</a:t>
            </a:r>
          </a:p>
          <a:p>
            <a:pPr>
              <a:spcBef>
                <a:spcPts val="400"/>
              </a:spcBef>
            </a:pPr>
            <a:r>
              <a:rPr lang="en-US" sz="800" dirty="0">
                <a:solidFill>
                  <a:schemeClr val="tx1"/>
                </a:solidFill>
                <a:latin typeface="Arial" panose="020B0604020202020204" pitchFamily="34" charset="0"/>
                <a:cs typeface="Arial" panose="020B0604020202020204" pitchFamily="34" charset="0"/>
              </a:rPr>
              <a:t>Mining</a:t>
            </a:r>
          </a:p>
          <a:p>
            <a:pPr>
              <a:spcBef>
                <a:spcPts val="400"/>
              </a:spcBef>
            </a:pPr>
            <a:r>
              <a:rPr lang="en-US" sz="800" dirty="0">
                <a:solidFill>
                  <a:schemeClr val="tx1"/>
                </a:solidFill>
                <a:latin typeface="Arial" panose="020B0604020202020204" pitchFamily="34" charset="0"/>
                <a:cs typeface="Arial" panose="020B0604020202020204" pitchFamily="34" charset="0"/>
              </a:rPr>
              <a:t>Multi-Family Housing</a:t>
            </a:r>
          </a:p>
          <a:p>
            <a:pPr>
              <a:spcBef>
                <a:spcPts val="400"/>
              </a:spcBef>
            </a:pPr>
            <a:r>
              <a:rPr lang="en-US" sz="800" dirty="0">
                <a:solidFill>
                  <a:schemeClr val="tx1"/>
                </a:solidFill>
                <a:latin typeface="Arial" panose="020B0604020202020204" pitchFamily="34" charset="0"/>
                <a:cs typeface="Arial" panose="020B0604020202020204" pitchFamily="34" charset="0"/>
              </a:rPr>
              <a:t>Oil and Gas</a:t>
            </a:r>
          </a:p>
          <a:p>
            <a:pPr>
              <a:spcBef>
                <a:spcPts val="400"/>
              </a:spcBef>
            </a:pPr>
            <a:r>
              <a:rPr lang="en-US" sz="800" dirty="0">
                <a:solidFill>
                  <a:schemeClr val="tx1"/>
                </a:solidFill>
                <a:latin typeface="Arial" panose="020B0604020202020204" pitchFamily="34" charset="0"/>
                <a:cs typeface="Arial" panose="020B0604020202020204" pitchFamily="34" charset="0"/>
              </a:rPr>
              <a:t>Private Clubs, Golf, and Resort Transactions</a:t>
            </a:r>
          </a:p>
          <a:p>
            <a:pPr>
              <a:spcBef>
                <a:spcPts val="400"/>
              </a:spcBef>
            </a:pPr>
            <a:r>
              <a:rPr lang="en-US" sz="800" dirty="0">
                <a:solidFill>
                  <a:schemeClr val="tx1"/>
                </a:solidFill>
                <a:latin typeface="Arial" panose="020B0604020202020204" pitchFamily="34" charset="0"/>
                <a:cs typeface="Arial" panose="020B0604020202020204" pitchFamily="34" charset="0"/>
              </a:rPr>
              <a:t>Securities Regulation and Compliance</a:t>
            </a:r>
          </a:p>
          <a:p>
            <a:pPr>
              <a:spcBef>
                <a:spcPts val="400"/>
              </a:spcBef>
            </a:pPr>
            <a:r>
              <a:rPr lang="en-US" sz="800" dirty="0">
                <a:solidFill>
                  <a:schemeClr val="tx1"/>
                </a:solidFill>
                <a:latin typeface="Arial" panose="020B0604020202020204" pitchFamily="34" charset="0"/>
                <a:cs typeface="Arial" panose="020B0604020202020204" pitchFamily="34" charset="0"/>
              </a:rPr>
              <a:t>Sports Law</a:t>
            </a:r>
          </a:p>
          <a:p>
            <a:pPr>
              <a:spcBef>
                <a:spcPts val="400"/>
              </a:spcBef>
            </a:pPr>
            <a:r>
              <a:rPr lang="en-US" sz="800" dirty="0">
                <a:solidFill>
                  <a:schemeClr val="tx1"/>
                </a:solidFill>
                <a:latin typeface="Arial" panose="020B0604020202020204" pitchFamily="34" charset="0"/>
                <a:cs typeface="Arial" panose="020B0604020202020204" pitchFamily="34" charset="0"/>
              </a:rPr>
              <a:t>Startups and Emerging Companies</a:t>
            </a:r>
          </a:p>
          <a:p>
            <a:pPr>
              <a:spcBef>
                <a:spcPts val="400"/>
              </a:spcBef>
            </a:pPr>
            <a:r>
              <a:rPr lang="en-US" sz="800" dirty="0">
                <a:solidFill>
                  <a:schemeClr val="tx1"/>
                </a:solidFill>
                <a:latin typeface="Arial" panose="020B0604020202020204" pitchFamily="34" charset="0"/>
                <a:cs typeface="Arial" panose="020B0604020202020204" pitchFamily="34" charset="0"/>
              </a:rPr>
              <a:t>Telecommunications</a:t>
            </a:r>
          </a:p>
          <a:p>
            <a:pPr>
              <a:spcBef>
                <a:spcPts val="400"/>
              </a:spcBef>
            </a:pPr>
            <a:r>
              <a:rPr lang="en-US" sz="800" dirty="0">
                <a:solidFill>
                  <a:schemeClr val="tx1"/>
                </a:solidFill>
                <a:latin typeface="Arial" panose="020B0604020202020204" pitchFamily="34" charset="0"/>
                <a:cs typeface="Arial" panose="020B0604020202020204" pitchFamily="34" charset="0"/>
              </a:rPr>
              <a:t>Transportation</a:t>
            </a:r>
          </a:p>
          <a:p>
            <a:pPr>
              <a:spcBef>
                <a:spcPts val="400"/>
              </a:spcBef>
            </a:pPr>
            <a:r>
              <a:rPr lang="en-US" sz="800" dirty="0">
                <a:solidFill>
                  <a:schemeClr val="tx1"/>
                </a:solidFill>
                <a:latin typeface="Arial" panose="020B0604020202020204" pitchFamily="34" charset="0"/>
                <a:cs typeface="Arial" panose="020B0604020202020204" pitchFamily="34" charset="0"/>
              </a:rPr>
              <a:t>Utilities</a:t>
            </a:r>
          </a:p>
          <a:p>
            <a:pPr>
              <a:spcBef>
                <a:spcPts val="400"/>
              </a:spcBef>
            </a:pPr>
            <a:r>
              <a:rPr lang="en-US" sz="800" dirty="0">
                <a:solidFill>
                  <a:schemeClr val="tx1"/>
                </a:solidFill>
                <a:latin typeface="Arial" panose="020B0604020202020204" pitchFamily="34" charset="0"/>
                <a:cs typeface="Arial" panose="020B0604020202020204" pitchFamily="34" charset="0"/>
              </a:rPr>
              <a:t>Waste Management</a:t>
            </a:r>
          </a:p>
          <a:p>
            <a:pPr>
              <a:spcBef>
                <a:spcPts val="400"/>
              </a:spcBef>
            </a:pPr>
            <a:r>
              <a:rPr lang="en-US" sz="800" dirty="0">
                <a:solidFill>
                  <a:schemeClr val="tx1"/>
                </a:solidFill>
                <a:latin typeface="Arial" panose="020B0604020202020204" pitchFamily="34" charset="0"/>
                <a:cs typeface="Arial" panose="020B0604020202020204" pitchFamily="34" charset="0"/>
              </a:rPr>
              <a:t>Water Law</a:t>
            </a:r>
          </a:p>
        </p:txBody>
      </p:sp>
      <p:sp>
        <p:nvSpPr>
          <p:cNvPr id="2" name="Slide Number Placeholder 1">
            <a:extLst>
              <a:ext uri="{FF2B5EF4-FFF2-40B4-BE49-F238E27FC236}">
                <a16:creationId xmlns:a16="http://schemas.microsoft.com/office/drawing/2014/main" id="{C8B02269-78A0-F280-6B64-C6F3F094E146}"/>
              </a:ext>
            </a:extLst>
          </p:cNvPr>
          <p:cNvSpPr>
            <a:spLocks noGrp="1"/>
          </p:cNvSpPr>
          <p:nvPr>
            <p:ph type="sldNum" sz="quarter" idx="10"/>
          </p:nvPr>
        </p:nvSpPr>
        <p:spPr/>
        <p:txBody>
          <a:bodyPr/>
          <a:lstStyle/>
          <a:p>
            <a:fld id="{8569A7FC-5743-4517-B3CE-B9650F286C2E}" type="slidenum">
              <a:rPr lang="en-US" smtClean="0"/>
              <a:pPr/>
              <a:t>‹#›</a:t>
            </a:fld>
            <a:endParaRPr lang="en-US" dirty="0"/>
          </a:p>
        </p:txBody>
      </p:sp>
    </p:spTree>
    <p:extLst>
      <p:ext uri="{BB962C8B-B14F-4D97-AF65-F5344CB8AC3E}">
        <p14:creationId xmlns:p14="http://schemas.microsoft.com/office/powerpoint/2010/main" val="41816797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alue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E2823CF-833C-D13E-3A07-A2BEE59A3444}"/>
              </a:ext>
            </a:extLst>
          </p:cNvPr>
          <p:cNvSpPr/>
          <p:nvPr userDrawn="1"/>
        </p:nvSpPr>
        <p:spPr>
          <a:xfrm>
            <a:off x="126643" y="95694"/>
            <a:ext cx="4836263" cy="49521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Rectangle 10">
            <a:extLst>
              <a:ext uri="{FF2B5EF4-FFF2-40B4-BE49-F238E27FC236}">
                <a16:creationId xmlns:a16="http://schemas.microsoft.com/office/drawing/2014/main" id="{B3F9A707-2232-5A7E-09C4-806C5FDE7F42}"/>
              </a:ext>
            </a:extLst>
          </p:cNvPr>
          <p:cNvSpPr/>
          <p:nvPr userDrawn="1"/>
        </p:nvSpPr>
        <p:spPr>
          <a:xfrm>
            <a:off x="4348245" y="740958"/>
            <a:ext cx="2176272" cy="1901952"/>
          </a:xfrm>
          <a:prstGeom prst="rect">
            <a:avLst/>
          </a:prstGeom>
          <a:solidFill>
            <a:srgbClr val="EB8A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200"/>
              </a:spcAft>
            </a:pPr>
            <a:r>
              <a:rPr lang="en-US" sz="2000" b="1" dirty="0">
                <a:latin typeface="Arial" panose="020B0604020202020204" pitchFamily="34" charset="0"/>
                <a:cs typeface="Arial" panose="020B0604020202020204" pitchFamily="34" charset="0"/>
              </a:rPr>
              <a:t>Humble </a:t>
            </a: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Confidence</a:t>
            </a:r>
          </a:p>
          <a:p>
            <a:pPr algn="ctr"/>
            <a:r>
              <a:rPr lang="en-US" sz="1200" dirty="0">
                <a:latin typeface="Arial" panose="020B0604020202020204" pitchFamily="34" charset="0"/>
                <a:cs typeface="Arial" panose="020B0604020202020204" pitchFamily="34" charset="0"/>
              </a:rPr>
              <a:t>Always learning to be better and more valuable</a:t>
            </a:r>
          </a:p>
        </p:txBody>
      </p:sp>
      <p:sp>
        <p:nvSpPr>
          <p:cNvPr id="12" name="Rectangle 11">
            <a:extLst>
              <a:ext uri="{FF2B5EF4-FFF2-40B4-BE49-F238E27FC236}">
                <a16:creationId xmlns:a16="http://schemas.microsoft.com/office/drawing/2014/main" id="{6AEEFB76-5455-52EC-1060-51FCF6F317E4}"/>
              </a:ext>
            </a:extLst>
          </p:cNvPr>
          <p:cNvSpPr/>
          <p:nvPr userDrawn="1"/>
        </p:nvSpPr>
        <p:spPr>
          <a:xfrm>
            <a:off x="6524669" y="738441"/>
            <a:ext cx="2176272" cy="1901952"/>
          </a:xfrm>
          <a:prstGeom prst="rect">
            <a:avLst/>
          </a:prstGeom>
          <a:solidFill>
            <a:srgbClr val="68B8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200"/>
              </a:spcAft>
            </a:pPr>
            <a:r>
              <a:rPr lang="en-US" sz="2000" b="1" dirty="0">
                <a:latin typeface="Arial" panose="020B0604020202020204" pitchFamily="34" charset="0"/>
                <a:cs typeface="Arial" panose="020B0604020202020204" pitchFamily="34" charset="0"/>
              </a:rPr>
              <a:t>Great </a:t>
            </a: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People</a:t>
            </a:r>
          </a:p>
          <a:p>
            <a:pPr algn="ctr"/>
            <a:r>
              <a:rPr lang="en-US" sz="1200" dirty="0">
                <a:latin typeface="Arial" panose="020B0604020202020204" pitchFamily="34" charset="0"/>
                <a:cs typeface="Arial" panose="020B0604020202020204" pitchFamily="34" charset="0"/>
              </a:rPr>
              <a:t>All-Star talent</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without the attitudes</a:t>
            </a:r>
            <a:endParaRPr lang="en-US" dirty="0">
              <a:latin typeface="Arial" panose="020B0604020202020204" pitchFamily="34" charset="0"/>
            </a:endParaRPr>
          </a:p>
        </p:txBody>
      </p:sp>
      <p:sp>
        <p:nvSpPr>
          <p:cNvPr id="13" name="Rectangle 12">
            <a:extLst>
              <a:ext uri="{FF2B5EF4-FFF2-40B4-BE49-F238E27FC236}">
                <a16:creationId xmlns:a16="http://schemas.microsoft.com/office/drawing/2014/main" id="{FDC0A0E5-1051-22E3-CB80-6D055B85701A}"/>
              </a:ext>
            </a:extLst>
          </p:cNvPr>
          <p:cNvSpPr/>
          <p:nvPr userDrawn="1"/>
        </p:nvSpPr>
        <p:spPr>
          <a:xfrm>
            <a:off x="4348245" y="2636242"/>
            <a:ext cx="2176272" cy="1901952"/>
          </a:xfrm>
          <a:prstGeom prst="rect">
            <a:avLst/>
          </a:prstGeom>
          <a:solidFill>
            <a:srgbClr val="097D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algn="ctr">
              <a:spcAft>
                <a:spcPts val="1200"/>
              </a:spcAft>
            </a:pPr>
            <a:r>
              <a:rPr lang="en-US" sz="2000" b="1" dirty="0">
                <a:latin typeface="Arial" panose="020B0604020202020204" pitchFamily="34" charset="0"/>
                <a:cs typeface="Arial" panose="020B0604020202020204" pitchFamily="34" charset="0"/>
              </a:rPr>
              <a:t>Straight</a:t>
            </a: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Talk</a:t>
            </a:r>
          </a:p>
          <a:p>
            <a:pPr algn="ctr"/>
            <a:r>
              <a:rPr lang="en-US" sz="1200" dirty="0">
                <a:latin typeface="Arial" panose="020B0604020202020204" pitchFamily="34" charset="0"/>
                <a:cs typeface="Arial" panose="020B0604020202020204" pitchFamily="34" charset="0"/>
              </a:rPr>
              <a:t>Clear, reliable counsel</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minus the ambiguity </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and inefficiencies</a:t>
            </a:r>
            <a:endParaRPr lang="en-US" sz="1200" dirty="0">
              <a:latin typeface="Arial" panose="020B0604020202020204" pitchFamily="34" charset="0"/>
            </a:endParaRPr>
          </a:p>
        </p:txBody>
      </p:sp>
      <p:sp>
        <p:nvSpPr>
          <p:cNvPr id="14" name="Rectangle 13">
            <a:extLst>
              <a:ext uri="{FF2B5EF4-FFF2-40B4-BE49-F238E27FC236}">
                <a16:creationId xmlns:a16="http://schemas.microsoft.com/office/drawing/2014/main" id="{71EA62C9-3EE3-B520-4FAE-469F462F9DAF}"/>
              </a:ext>
            </a:extLst>
          </p:cNvPr>
          <p:cNvSpPr/>
          <p:nvPr userDrawn="1"/>
        </p:nvSpPr>
        <p:spPr>
          <a:xfrm>
            <a:off x="6524669" y="2636242"/>
            <a:ext cx="2176272" cy="1901952"/>
          </a:xfrm>
          <a:prstGeom prst="rect">
            <a:avLst/>
          </a:prstGeom>
          <a:solidFill>
            <a:srgbClr val="D6B8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algn="ctr">
              <a:spcAft>
                <a:spcPts val="1200"/>
              </a:spcAft>
            </a:pPr>
            <a:r>
              <a:rPr lang="en-US" sz="2000" b="1" dirty="0">
                <a:solidFill>
                  <a:schemeClr val="tx1"/>
                </a:solidFill>
                <a:latin typeface="Arial" panose="020B0604020202020204" pitchFamily="34" charset="0"/>
                <a:cs typeface="Arial" panose="020B0604020202020204" pitchFamily="34" charset="0"/>
              </a:rPr>
              <a:t>Creating</a:t>
            </a:r>
            <a:br>
              <a:rPr lang="en-US" sz="2000" b="1" dirty="0">
                <a:solidFill>
                  <a:schemeClr val="tx1"/>
                </a:solidFill>
                <a:latin typeface="Arial" panose="020B0604020202020204" pitchFamily="34" charset="0"/>
                <a:cs typeface="Arial" panose="020B0604020202020204" pitchFamily="34" charset="0"/>
              </a:rPr>
            </a:br>
            <a:r>
              <a:rPr lang="en-US" sz="2000" b="1" dirty="0">
                <a:solidFill>
                  <a:schemeClr val="tx1"/>
                </a:solidFill>
                <a:latin typeface="Arial" panose="020B0604020202020204" pitchFamily="34" charset="0"/>
                <a:cs typeface="Arial" panose="020B0604020202020204" pitchFamily="34" charset="0"/>
              </a:rPr>
              <a:t>Value</a:t>
            </a:r>
          </a:p>
          <a:p>
            <a:pPr algn="ctr"/>
            <a:r>
              <a:rPr lang="en-US" sz="1200" dirty="0">
                <a:solidFill>
                  <a:schemeClr val="tx1"/>
                </a:solidFill>
                <a:latin typeface="Arial" panose="020B0604020202020204" pitchFamily="34" charset="0"/>
                <a:cs typeface="Arial" panose="020B0604020202020204" pitchFamily="34" charset="0"/>
              </a:rPr>
              <a:t>Daily with our clients,</a:t>
            </a:r>
            <a:br>
              <a:rPr lang="en-US" sz="1200" dirty="0">
                <a:solidFill>
                  <a:schemeClr val="tx1"/>
                </a:solidFill>
                <a:latin typeface="Arial" panose="020B0604020202020204" pitchFamily="34" charset="0"/>
                <a:cs typeface="Arial" panose="020B0604020202020204" pitchFamily="34" charset="0"/>
              </a:rPr>
            </a:br>
            <a:r>
              <a:rPr lang="en-US" sz="1200" dirty="0">
                <a:solidFill>
                  <a:schemeClr val="tx1"/>
                </a:solidFill>
                <a:latin typeface="Arial" panose="020B0604020202020204" pitchFamily="34" charset="0"/>
                <a:cs typeface="Arial" panose="020B0604020202020204" pitchFamily="34" charset="0"/>
              </a:rPr>
              <a:t>colleagues, and</a:t>
            </a:r>
            <a:br>
              <a:rPr lang="en-US" sz="1200" dirty="0">
                <a:solidFill>
                  <a:schemeClr val="tx1"/>
                </a:solidFill>
                <a:latin typeface="Arial" panose="020B0604020202020204" pitchFamily="34" charset="0"/>
                <a:cs typeface="Arial" panose="020B0604020202020204" pitchFamily="34" charset="0"/>
              </a:rPr>
            </a:br>
            <a:r>
              <a:rPr lang="en-US" sz="1200" dirty="0">
                <a:solidFill>
                  <a:schemeClr val="tx1"/>
                </a:solidFill>
                <a:latin typeface="Arial" panose="020B0604020202020204" pitchFamily="34" charset="0"/>
                <a:cs typeface="Arial" panose="020B0604020202020204" pitchFamily="34" charset="0"/>
              </a:rPr>
              <a:t>communities</a:t>
            </a:r>
            <a:endParaRPr lang="en-US" sz="1600" dirty="0">
              <a:solidFill>
                <a:schemeClr val="tx1"/>
              </a:solidFill>
              <a:latin typeface="Arial" panose="020B0604020202020204" pitchFamily="34" charset="0"/>
            </a:endParaRPr>
          </a:p>
        </p:txBody>
      </p:sp>
      <p:grpSp>
        <p:nvGrpSpPr>
          <p:cNvPr id="2" name="Group 1">
            <a:extLst>
              <a:ext uri="{FF2B5EF4-FFF2-40B4-BE49-F238E27FC236}">
                <a16:creationId xmlns:a16="http://schemas.microsoft.com/office/drawing/2014/main" id="{20CFC392-8862-21BA-877D-CCEF22790196}"/>
              </a:ext>
            </a:extLst>
          </p:cNvPr>
          <p:cNvGrpSpPr/>
          <p:nvPr userDrawn="1"/>
        </p:nvGrpSpPr>
        <p:grpSpPr>
          <a:xfrm>
            <a:off x="0" y="0"/>
            <a:ext cx="447359" cy="447366"/>
            <a:chOff x="5131320" y="0"/>
            <a:chExt cx="814113" cy="814125"/>
          </a:xfrm>
        </p:grpSpPr>
        <p:sp>
          <p:nvSpPr>
            <p:cNvPr id="3" name="object 4">
              <a:extLst>
                <a:ext uri="{FF2B5EF4-FFF2-40B4-BE49-F238E27FC236}">
                  <a16:creationId xmlns:a16="http://schemas.microsoft.com/office/drawing/2014/main" id="{35BBFA5E-7F41-33A0-F2E5-3CCC3A4A9D50}"/>
                </a:ext>
              </a:extLst>
            </p:cNvPr>
            <p:cNvSpPr/>
            <p:nvPr/>
          </p:nvSpPr>
          <p:spPr>
            <a:xfrm>
              <a:off x="5704713" y="573405"/>
              <a:ext cx="240720" cy="240720"/>
            </a:xfrm>
            <a:custGeom>
              <a:avLst/>
              <a:gdLst/>
              <a:ahLst/>
              <a:cxnLst/>
              <a:rect l="l" t="t" r="r" b="b"/>
              <a:pathLst>
                <a:path w="573404" h="573405">
                  <a:moveTo>
                    <a:pt x="573404" y="0"/>
                  </a:moveTo>
                  <a:lnTo>
                    <a:pt x="0" y="0"/>
                  </a:lnTo>
                  <a:lnTo>
                    <a:pt x="0" y="573392"/>
                  </a:lnTo>
                  <a:lnTo>
                    <a:pt x="573404" y="573392"/>
                  </a:lnTo>
                  <a:lnTo>
                    <a:pt x="573404" y="0"/>
                  </a:lnTo>
                  <a:close/>
                </a:path>
              </a:pathLst>
            </a:custGeom>
            <a:solidFill>
              <a:srgbClr val="EB8A33"/>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mn-cs"/>
              </a:endParaRPr>
            </a:p>
          </p:txBody>
        </p:sp>
        <p:sp>
          <p:nvSpPr>
            <p:cNvPr id="10" name="object 5">
              <a:extLst>
                <a:ext uri="{FF2B5EF4-FFF2-40B4-BE49-F238E27FC236}">
                  <a16:creationId xmlns:a16="http://schemas.microsoft.com/office/drawing/2014/main" id="{7BF673BE-BA0B-65FA-B3CE-AAFA22D335F6}"/>
                </a:ext>
              </a:extLst>
            </p:cNvPr>
            <p:cNvSpPr/>
            <p:nvPr/>
          </p:nvSpPr>
          <p:spPr>
            <a:xfrm>
              <a:off x="5131320" y="0"/>
              <a:ext cx="573405" cy="573405"/>
            </a:xfrm>
            <a:custGeom>
              <a:avLst/>
              <a:gdLst/>
              <a:ahLst/>
              <a:cxnLst/>
              <a:rect l="l" t="t" r="r" b="b"/>
              <a:pathLst>
                <a:path w="573404" h="573405">
                  <a:moveTo>
                    <a:pt x="573392" y="0"/>
                  </a:moveTo>
                  <a:lnTo>
                    <a:pt x="0" y="0"/>
                  </a:lnTo>
                  <a:lnTo>
                    <a:pt x="0" y="573392"/>
                  </a:lnTo>
                  <a:lnTo>
                    <a:pt x="573392" y="573392"/>
                  </a:lnTo>
                  <a:lnTo>
                    <a:pt x="573392" y="0"/>
                  </a:lnTo>
                  <a:close/>
                </a:path>
              </a:pathLst>
            </a:custGeom>
            <a:solidFill>
              <a:srgbClr val="4D9CB9"/>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mn-cs"/>
              </a:endParaRPr>
            </a:p>
          </p:txBody>
        </p:sp>
      </p:grpSp>
      <p:sp>
        <p:nvSpPr>
          <p:cNvPr id="6" name="TextBox 5">
            <a:extLst>
              <a:ext uri="{FF2B5EF4-FFF2-40B4-BE49-F238E27FC236}">
                <a16:creationId xmlns:a16="http://schemas.microsoft.com/office/drawing/2014/main" id="{0A82D5A9-5690-5408-4FC2-E1E65A47858A}"/>
              </a:ext>
            </a:extLst>
          </p:cNvPr>
          <p:cNvSpPr txBox="1"/>
          <p:nvPr userDrawn="1"/>
        </p:nvSpPr>
        <p:spPr>
          <a:xfrm>
            <a:off x="459334" y="1475495"/>
            <a:ext cx="3521964" cy="1013737"/>
          </a:xfrm>
          <a:prstGeom prst="rect">
            <a:avLst/>
          </a:prstGeom>
          <a:noFill/>
        </p:spPr>
        <p:txBody>
          <a:bodyPr wrap="square" rtlCol="0" anchor="b" anchorCtr="0">
            <a:normAutofit lnSpcReduction="10000"/>
          </a:bodyPr>
          <a:lstStyle/>
          <a:p>
            <a:r>
              <a:rPr lang="en-US" sz="3200" dirty="0">
                <a:solidFill>
                  <a:srgbClr val="097DBB"/>
                </a:solidFill>
                <a:latin typeface="Arial" panose="020B0604020202020204" pitchFamily="34" charset="0"/>
                <a:cs typeface="Arial" panose="020B0604020202020204" pitchFamily="34" charset="0"/>
              </a:rPr>
              <a:t>Values driving </a:t>
            </a:r>
            <a:r>
              <a:rPr lang="en-US" sz="3200" b="1" dirty="0">
                <a:solidFill>
                  <a:srgbClr val="097DBB"/>
                </a:solidFill>
                <a:latin typeface="Arial" panose="020B0604020202020204" pitchFamily="34" charset="0"/>
                <a:cs typeface="Arial" panose="020B0604020202020204" pitchFamily="34" charset="0"/>
              </a:rPr>
              <a:t>value.</a:t>
            </a:r>
          </a:p>
        </p:txBody>
      </p:sp>
      <p:sp>
        <p:nvSpPr>
          <p:cNvPr id="7" name="TextBox 6">
            <a:extLst>
              <a:ext uri="{FF2B5EF4-FFF2-40B4-BE49-F238E27FC236}">
                <a16:creationId xmlns:a16="http://schemas.microsoft.com/office/drawing/2014/main" id="{5A537B3F-6A61-F8EA-7610-A21995D95233}"/>
              </a:ext>
            </a:extLst>
          </p:cNvPr>
          <p:cNvSpPr txBox="1"/>
          <p:nvPr userDrawn="1"/>
        </p:nvSpPr>
        <p:spPr>
          <a:xfrm>
            <a:off x="457200" y="2639137"/>
            <a:ext cx="3521964" cy="1169551"/>
          </a:xfrm>
          <a:prstGeom prst="rect">
            <a:avLst/>
          </a:prstGeom>
          <a:noFill/>
        </p:spPr>
        <p:txBody>
          <a:bodyPr wrap="square" rtlCol="0" anchor="t" anchorCtr="0">
            <a:spAutoFit/>
          </a:bodyPr>
          <a:lstStyle/>
          <a:p>
            <a:pPr>
              <a:lnSpc>
                <a:spcPct val="100000"/>
              </a:lnSpc>
            </a:pPr>
            <a:r>
              <a:rPr lang="en-US" sz="1400" dirty="0">
                <a:solidFill>
                  <a:schemeClr val="tx1"/>
                </a:solidFill>
                <a:latin typeface="Arial" panose="020B0604020202020204" pitchFamily="34" charset="0"/>
                <a:cs typeface="Arial" panose="020B0604020202020204" pitchFamily="34" charset="0"/>
              </a:rPr>
              <a:t>We work to unlock and add value in all we do — everyday — for our clients, colleagues, and communities. </a:t>
            </a:r>
          </a:p>
          <a:p>
            <a:pPr>
              <a:lnSpc>
                <a:spcPct val="100000"/>
              </a:lnSpc>
            </a:pPr>
            <a:endParaRPr lang="en-US" sz="1400" dirty="0">
              <a:solidFill>
                <a:schemeClr val="tx1"/>
              </a:solidFill>
              <a:latin typeface="Arial" panose="020B0604020202020204" pitchFamily="34" charset="0"/>
              <a:cs typeface="Arial" panose="020B0604020202020204" pitchFamily="34" charset="0"/>
            </a:endParaRPr>
          </a:p>
          <a:p>
            <a:pPr>
              <a:lnSpc>
                <a:spcPct val="100000"/>
              </a:lnSpc>
            </a:pPr>
            <a:r>
              <a:rPr lang="en-US" sz="1400" dirty="0">
                <a:solidFill>
                  <a:schemeClr val="tx1"/>
                </a:solidFill>
                <a:latin typeface="Arial" panose="020B0604020202020204" pitchFamily="34" charset="0"/>
                <a:cs typeface="Arial" panose="020B0604020202020204" pitchFamily="34" charset="0"/>
              </a:rPr>
              <a:t>This is our passion; </a:t>
            </a:r>
            <a:r>
              <a:rPr lang="en-US" sz="1400" b="1" dirty="0">
                <a:solidFill>
                  <a:schemeClr val="tx1"/>
                </a:solidFill>
                <a:latin typeface="Arial" panose="020B0604020202020204" pitchFamily="34" charset="0"/>
                <a:cs typeface="Arial" panose="020B0604020202020204" pitchFamily="34" charset="0"/>
              </a:rPr>
              <a:t>it’s what drives us.</a:t>
            </a:r>
          </a:p>
        </p:txBody>
      </p:sp>
      <p:sp>
        <p:nvSpPr>
          <p:cNvPr id="5" name="Slide Number Placeholder 4">
            <a:extLst>
              <a:ext uri="{FF2B5EF4-FFF2-40B4-BE49-F238E27FC236}">
                <a16:creationId xmlns:a16="http://schemas.microsoft.com/office/drawing/2014/main" id="{BC635DD2-A979-7E30-4C53-9F04B9F4B651}"/>
              </a:ext>
            </a:extLst>
          </p:cNvPr>
          <p:cNvSpPr>
            <a:spLocks noGrp="1"/>
          </p:cNvSpPr>
          <p:nvPr>
            <p:ph type="sldNum" sz="quarter" idx="10"/>
          </p:nvPr>
        </p:nvSpPr>
        <p:spPr/>
        <p:txBody>
          <a:bodyPr/>
          <a:lstStyle/>
          <a:p>
            <a:fld id="{8569A7FC-5743-4517-B3CE-B9650F286C2E}" type="slidenum">
              <a:rPr lang="en-US" smtClean="0"/>
              <a:pPr/>
              <a:t>‹#›</a:t>
            </a:fld>
            <a:endParaRPr lang="en-US" dirty="0"/>
          </a:p>
        </p:txBody>
      </p:sp>
    </p:spTree>
    <p:extLst>
      <p:ext uri="{BB962C8B-B14F-4D97-AF65-F5344CB8AC3E}">
        <p14:creationId xmlns:p14="http://schemas.microsoft.com/office/powerpoint/2010/main" val="973139148"/>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tats">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52AE7FC-A6F6-9496-5F10-9AAB76D5738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1" cy="5143500"/>
          </a:xfrm>
          <a:prstGeom prst="rect">
            <a:avLst/>
          </a:prstGeom>
        </p:spPr>
      </p:pic>
      <p:sp>
        <p:nvSpPr>
          <p:cNvPr id="4" name="Rectangle 3">
            <a:extLst>
              <a:ext uri="{FF2B5EF4-FFF2-40B4-BE49-F238E27FC236}">
                <a16:creationId xmlns:a16="http://schemas.microsoft.com/office/drawing/2014/main" id="{BE2823CF-833C-D13E-3A07-A2BEE59A3444}"/>
              </a:ext>
            </a:extLst>
          </p:cNvPr>
          <p:cNvSpPr/>
          <p:nvPr userDrawn="1"/>
        </p:nvSpPr>
        <p:spPr>
          <a:xfrm flipH="1">
            <a:off x="0" y="0"/>
            <a:ext cx="9144000" cy="5143500"/>
          </a:xfrm>
          <a:prstGeom prst="rect">
            <a:avLst/>
          </a:prstGeom>
          <a:gradFill>
            <a:gsLst>
              <a:gs pos="15000">
                <a:srgbClr val="1B2D55">
                  <a:alpha val="0"/>
                </a:srgbClr>
              </a:gs>
              <a:gs pos="77000">
                <a:srgbClr val="1B2D55">
                  <a:alpha val="96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3" name="TextBox 22">
            <a:extLst>
              <a:ext uri="{FF2B5EF4-FFF2-40B4-BE49-F238E27FC236}">
                <a16:creationId xmlns:a16="http://schemas.microsoft.com/office/drawing/2014/main" id="{A78BFDF3-0A0C-D014-107B-49B167A62327}"/>
              </a:ext>
            </a:extLst>
          </p:cNvPr>
          <p:cNvSpPr txBox="1"/>
          <p:nvPr userDrawn="1"/>
        </p:nvSpPr>
        <p:spPr>
          <a:xfrm>
            <a:off x="457200" y="208405"/>
            <a:ext cx="3439381" cy="830997"/>
          </a:xfrm>
          <a:prstGeom prst="rect">
            <a:avLst/>
          </a:prstGeom>
          <a:noFill/>
        </p:spPr>
        <p:txBody>
          <a:bodyPr wrap="square" rtlCol="0" anchor="b" anchorCtr="0">
            <a:spAutoFit/>
          </a:bodyPr>
          <a:lstStyle/>
          <a:p>
            <a:pPr algn="l"/>
            <a:r>
              <a:rPr lang="en-US" sz="2400" dirty="0">
                <a:solidFill>
                  <a:schemeClr val="bg1"/>
                </a:solidFill>
                <a:latin typeface="Arial" panose="020B0604020202020204" pitchFamily="34" charset="0"/>
                <a:cs typeface="Arial" panose="020B0604020202020204" pitchFamily="34" charset="0"/>
              </a:rPr>
              <a:t>Clients and talented people </a:t>
            </a:r>
            <a:r>
              <a:rPr lang="en-US" sz="2400" b="1" dirty="0">
                <a:solidFill>
                  <a:schemeClr val="bg1"/>
                </a:solidFill>
                <a:latin typeface="Arial" panose="020B0604020202020204" pitchFamily="34" charset="0"/>
                <a:cs typeface="Arial" panose="020B0604020202020204" pitchFamily="34" charset="0"/>
              </a:rPr>
              <a:t>thrive with us</a:t>
            </a:r>
            <a:r>
              <a:rPr lang="en-US" sz="2400" dirty="0">
                <a:solidFill>
                  <a:schemeClr val="bg1"/>
                </a:solidFill>
                <a:latin typeface="Arial" panose="020B0604020202020204" pitchFamily="34" charset="0"/>
                <a:cs typeface="Arial" panose="020B0604020202020204" pitchFamily="34" charset="0"/>
              </a:rPr>
              <a:t>. </a:t>
            </a:r>
          </a:p>
        </p:txBody>
      </p:sp>
      <p:sp>
        <p:nvSpPr>
          <p:cNvPr id="24" name="TextBox 23">
            <a:extLst>
              <a:ext uri="{FF2B5EF4-FFF2-40B4-BE49-F238E27FC236}">
                <a16:creationId xmlns:a16="http://schemas.microsoft.com/office/drawing/2014/main" id="{0362835C-E152-DD20-609A-0CA875E4B576}"/>
              </a:ext>
            </a:extLst>
          </p:cNvPr>
          <p:cNvSpPr txBox="1"/>
          <p:nvPr userDrawn="1"/>
        </p:nvSpPr>
        <p:spPr>
          <a:xfrm>
            <a:off x="457200" y="1138596"/>
            <a:ext cx="3347264" cy="830997"/>
          </a:xfrm>
          <a:prstGeom prst="rect">
            <a:avLst/>
          </a:prstGeom>
          <a:noFill/>
        </p:spPr>
        <p:txBody>
          <a:bodyPr wrap="square" rtlCol="0" anchor="t" anchorCtr="0">
            <a:spAutoFit/>
          </a:bodyPr>
          <a:lstStyle/>
          <a:p>
            <a:pPr algn="l">
              <a:lnSpc>
                <a:spcPct val="100000"/>
              </a:lnSpc>
            </a:pPr>
            <a:r>
              <a:rPr lang="en-US" sz="1200" dirty="0">
                <a:solidFill>
                  <a:schemeClr val="bg1"/>
                </a:solidFill>
                <a:latin typeface="Arial" panose="020B0604020202020204" pitchFamily="34" charset="0"/>
                <a:cs typeface="Arial" panose="020B0604020202020204" pitchFamily="34" charset="0"/>
              </a:rPr>
              <a:t>Spencer Fane is among the highest ranked law firms in professional satisfaction and one of the fastest growing. </a:t>
            </a:r>
            <a:r>
              <a:rPr lang="en-US" sz="1200" b="1" dirty="0">
                <a:solidFill>
                  <a:schemeClr val="bg1"/>
                </a:solidFill>
                <a:latin typeface="Arial" panose="020B0604020202020204" pitchFamily="34" charset="0"/>
                <a:cs typeface="Arial" panose="020B0604020202020204" pitchFamily="34" charset="0"/>
              </a:rPr>
              <a:t>The two achievements are fully connected.</a:t>
            </a:r>
          </a:p>
        </p:txBody>
      </p:sp>
      <p:grpSp>
        <p:nvGrpSpPr>
          <p:cNvPr id="5" name="Group 4">
            <a:extLst>
              <a:ext uri="{FF2B5EF4-FFF2-40B4-BE49-F238E27FC236}">
                <a16:creationId xmlns:a16="http://schemas.microsoft.com/office/drawing/2014/main" id="{521FA0C7-24CE-A29C-96AA-A684C603698F}"/>
              </a:ext>
            </a:extLst>
          </p:cNvPr>
          <p:cNvGrpSpPr/>
          <p:nvPr userDrawn="1"/>
        </p:nvGrpSpPr>
        <p:grpSpPr>
          <a:xfrm>
            <a:off x="457200" y="2064073"/>
            <a:ext cx="3239771" cy="2847621"/>
            <a:chOff x="4652644" y="910760"/>
            <a:chExt cx="4020910" cy="3534209"/>
          </a:xfrm>
        </p:grpSpPr>
        <p:sp>
          <p:nvSpPr>
            <p:cNvPr id="6" name="object 11">
              <a:extLst>
                <a:ext uri="{FF2B5EF4-FFF2-40B4-BE49-F238E27FC236}">
                  <a16:creationId xmlns:a16="http://schemas.microsoft.com/office/drawing/2014/main" id="{45694656-6BBE-F856-14D2-0D023B3C7F70}"/>
                </a:ext>
              </a:extLst>
            </p:cNvPr>
            <p:cNvSpPr/>
            <p:nvPr userDrawn="1"/>
          </p:nvSpPr>
          <p:spPr>
            <a:xfrm>
              <a:off x="6670519" y="910760"/>
              <a:ext cx="34289" cy="3534209"/>
            </a:xfrm>
            <a:custGeom>
              <a:avLst/>
              <a:gdLst/>
              <a:ahLst/>
              <a:cxnLst/>
              <a:rect l="l" t="t" r="r" b="b"/>
              <a:pathLst>
                <a:path h="5161280">
                  <a:moveTo>
                    <a:pt x="0" y="0"/>
                  </a:moveTo>
                  <a:lnTo>
                    <a:pt x="0" y="5160657"/>
                  </a:lnTo>
                </a:path>
              </a:pathLst>
            </a:custGeom>
            <a:ln w="3175">
              <a:solidFill>
                <a:schemeClr val="bg2">
                  <a:lumMod val="90000"/>
                </a:schemeClr>
              </a:solidFill>
            </a:ln>
          </p:spPr>
          <p:txBody>
            <a:bodyPr wrap="square" lIns="0" tIns="0" rIns="0" bIns="0" rtlCol="0"/>
            <a:lstStyle/>
            <a:p>
              <a:endParaRPr sz="1013" dirty="0">
                <a:latin typeface="Arial" panose="020B0604020202020204" pitchFamily="34" charset="0"/>
              </a:endParaRPr>
            </a:p>
          </p:txBody>
        </p:sp>
        <p:sp>
          <p:nvSpPr>
            <p:cNvPr id="7" name="object 12">
              <a:extLst>
                <a:ext uri="{FF2B5EF4-FFF2-40B4-BE49-F238E27FC236}">
                  <a16:creationId xmlns:a16="http://schemas.microsoft.com/office/drawing/2014/main" id="{F33C47B0-DF39-08BB-EBEF-13FC9E5B66E9}"/>
                </a:ext>
              </a:extLst>
            </p:cNvPr>
            <p:cNvSpPr/>
            <p:nvPr userDrawn="1"/>
          </p:nvSpPr>
          <p:spPr>
            <a:xfrm flipV="1">
              <a:off x="4787823" y="2652573"/>
              <a:ext cx="3750553" cy="34289"/>
            </a:xfrm>
            <a:custGeom>
              <a:avLst/>
              <a:gdLst/>
              <a:ahLst/>
              <a:cxnLst/>
              <a:rect l="l" t="t" r="r" b="b"/>
              <a:pathLst>
                <a:path w="6087109">
                  <a:moveTo>
                    <a:pt x="6086716" y="0"/>
                  </a:moveTo>
                  <a:lnTo>
                    <a:pt x="0" y="0"/>
                  </a:lnTo>
                </a:path>
              </a:pathLst>
            </a:custGeom>
            <a:ln w="3175">
              <a:solidFill>
                <a:schemeClr val="bg2">
                  <a:lumMod val="90000"/>
                </a:schemeClr>
              </a:solidFill>
            </a:ln>
          </p:spPr>
          <p:txBody>
            <a:bodyPr wrap="square" lIns="0" tIns="0" rIns="0" bIns="0" rtlCol="0"/>
            <a:lstStyle/>
            <a:p>
              <a:endParaRPr sz="1013" dirty="0">
                <a:latin typeface="Arial" panose="020B0604020202020204" pitchFamily="34" charset="0"/>
              </a:endParaRPr>
            </a:p>
          </p:txBody>
        </p:sp>
        <p:grpSp>
          <p:nvGrpSpPr>
            <p:cNvPr id="33" name="Group 32">
              <a:extLst>
                <a:ext uri="{FF2B5EF4-FFF2-40B4-BE49-F238E27FC236}">
                  <a16:creationId xmlns:a16="http://schemas.microsoft.com/office/drawing/2014/main" id="{8F6D78C2-1FB2-121C-9680-75949CB46E80}"/>
                </a:ext>
              </a:extLst>
            </p:cNvPr>
            <p:cNvGrpSpPr/>
            <p:nvPr userDrawn="1"/>
          </p:nvGrpSpPr>
          <p:grpSpPr>
            <a:xfrm>
              <a:off x="4652644" y="1319826"/>
              <a:ext cx="2010455" cy="923682"/>
              <a:chOff x="4652644" y="1319826"/>
              <a:chExt cx="2010455" cy="923682"/>
            </a:xfrm>
          </p:grpSpPr>
          <p:sp>
            <p:nvSpPr>
              <p:cNvPr id="29" name="TextBox 28">
                <a:extLst>
                  <a:ext uri="{FF2B5EF4-FFF2-40B4-BE49-F238E27FC236}">
                    <a16:creationId xmlns:a16="http://schemas.microsoft.com/office/drawing/2014/main" id="{84D9FAEB-C831-497D-F7CD-5932AF40BD80}"/>
                  </a:ext>
                </a:extLst>
              </p:cNvPr>
              <p:cNvSpPr txBox="1"/>
              <p:nvPr userDrawn="1"/>
            </p:nvSpPr>
            <p:spPr>
              <a:xfrm>
                <a:off x="4652644" y="1319826"/>
                <a:ext cx="2010455" cy="726040"/>
              </a:xfrm>
              <a:prstGeom prst="rect">
                <a:avLst/>
              </a:prstGeom>
              <a:noFill/>
            </p:spPr>
            <p:txBody>
              <a:bodyPr wrap="square" tIns="0" bIns="0" rtlCol="0" anchor="b" anchorCtr="0">
                <a:normAutofit fontScale="92500" lnSpcReduction="20000"/>
              </a:bodyPr>
              <a:lstStyle/>
              <a:p>
                <a:pPr algn="ctr"/>
                <a:r>
                  <a:rPr lang="en-US" sz="4800" b="1" dirty="0">
                    <a:solidFill>
                      <a:srgbClr val="097DBB"/>
                    </a:solidFill>
                    <a:latin typeface="Arial" panose="020B0604020202020204" pitchFamily="34" charset="0"/>
                    <a:cs typeface="Arial" panose="020B0604020202020204" pitchFamily="34" charset="0"/>
                  </a:rPr>
                  <a:t>600+</a:t>
                </a:r>
              </a:p>
            </p:txBody>
          </p:sp>
          <p:sp>
            <p:nvSpPr>
              <p:cNvPr id="30" name="TextBox 29">
                <a:extLst>
                  <a:ext uri="{FF2B5EF4-FFF2-40B4-BE49-F238E27FC236}">
                    <a16:creationId xmlns:a16="http://schemas.microsoft.com/office/drawing/2014/main" id="{8E69DFCC-27BE-ED27-C874-3352F0DF1573}"/>
                  </a:ext>
                </a:extLst>
              </p:cNvPr>
              <p:cNvSpPr txBox="1"/>
              <p:nvPr userDrawn="1"/>
            </p:nvSpPr>
            <p:spPr>
              <a:xfrm>
                <a:off x="4652644" y="2060628"/>
                <a:ext cx="2010455" cy="182880"/>
              </a:xfrm>
              <a:prstGeom prst="rect">
                <a:avLst/>
              </a:prstGeom>
              <a:noFill/>
            </p:spPr>
            <p:txBody>
              <a:bodyPr wrap="square" tIns="0" bIns="0" rtlCol="0" anchor="t" anchorCtr="0">
                <a:normAutofit fontScale="92500" lnSpcReduction="20000"/>
              </a:bodyPr>
              <a:lstStyle/>
              <a:p>
                <a:pPr lvl="0" algn="ctr"/>
                <a:r>
                  <a:rPr lang="en-US" sz="1200" dirty="0">
                    <a:solidFill>
                      <a:schemeClr val="bg1"/>
                    </a:solidFill>
                    <a:latin typeface="Arial" panose="020B0604020202020204" pitchFamily="34" charset="0"/>
                    <a:cs typeface="Arial" panose="020B0604020202020204" pitchFamily="34" charset="0"/>
                  </a:rPr>
                  <a:t>Attorneys</a:t>
                </a:r>
                <a:endParaRPr lang="en-US" sz="1200" b="1" dirty="0">
                  <a:solidFill>
                    <a:schemeClr val="bg1"/>
                  </a:solidFill>
                  <a:latin typeface="Arial" panose="020B0604020202020204" pitchFamily="34" charset="0"/>
                  <a:cs typeface="Arial" panose="020B0604020202020204" pitchFamily="34" charset="0"/>
                </a:endParaRPr>
              </a:p>
            </p:txBody>
          </p:sp>
        </p:grpSp>
        <p:grpSp>
          <p:nvGrpSpPr>
            <p:cNvPr id="34" name="Group 33">
              <a:extLst>
                <a:ext uri="{FF2B5EF4-FFF2-40B4-BE49-F238E27FC236}">
                  <a16:creationId xmlns:a16="http://schemas.microsoft.com/office/drawing/2014/main" id="{AC44B4B8-5363-F200-9E8D-FBC5C1B58BB0}"/>
                </a:ext>
              </a:extLst>
            </p:cNvPr>
            <p:cNvGrpSpPr/>
            <p:nvPr userDrawn="1"/>
          </p:nvGrpSpPr>
          <p:grpSpPr>
            <a:xfrm>
              <a:off x="6663099" y="1319826"/>
              <a:ext cx="2010455" cy="923682"/>
              <a:chOff x="6663099" y="1321249"/>
              <a:chExt cx="2010455" cy="923682"/>
            </a:xfrm>
          </p:grpSpPr>
          <p:sp>
            <p:nvSpPr>
              <p:cNvPr id="31" name="TextBox 30">
                <a:extLst>
                  <a:ext uri="{FF2B5EF4-FFF2-40B4-BE49-F238E27FC236}">
                    <a16:creationId xmlns:a16="http://schemas.microsoft.com/office/drawing/2014/main" id="{FCCE4F23-88F9-4E0D-03A4-1A717BC613F8}"/>
                  </a:ext>
                </a:extLst>
              </p:cNvPr>
              <p:cNvSpPr txBox="1"/>
              <p:nvPr userDrawn="1"/>
            </p:nvSpPr>
            <p:spPr>
              <a:xfrm>
                <a:off x="6663099" y="1321249"/>
                <a:ext cx="2010455" cy="726040"/>
              </a:xfrm>
              <a:prstGeom prst="rect">
                <a:avLst/>
              </a:prstGeom>
              <a:noFill/>
            </p:spPr>
            <p:txBody>
              <a:bodyPr wrap="square" tIns="0" bIns="0" rtlCol="0" anchor="b" anchorCtr="0">
                <a:normAutofit fontScale="92500" lnSpcReduction="20000"/>
              </a:bodyPr>
              <a:lstStyle/>
              <a:p>
                <a:pPr algn="ctr"/>
                <a:r>
                  <a:rPr lang="en-US" sz="4800" b="1" dirty="0">
                    <a:solidFill>
                      <a:srgbClr val="68B833"/>
                    </a:solidFill>
                    <a:latin typeface="Arial" panose="020B0604020202020204" pitchFamily="34" charset="0"/>
                    <a:cs typeface="Arial" panose="020B0604020202020204" pitchFamily="34" charset="0"/>
                  </a:rPr>
                  <a:t>30</a:t>
                </a:r>
              </a:p>
            </p:txBody>
          </p:sp>
          <p:sp>
            <p:nvSpPr>
              <p:cNvPr id="32" name="TextBox 31">
                <a:extLst>
                  <a:ext uri="{FF2B5EF4-FFF2-40B4-BE49-F238E27FC236}">
                    <a16:creationId xmlns:a16="http://schemas.microsoft.com/office/drawing/2014/main" id="{6F643F05-155C-FA32-AB84-3885B6CC414F}"/>
                  </a:ext>
                </a:extLst>
              </p:cNvPr>
              <p:cNvSpPr txBox="1"/>
              <p:nvPr userDrawn="1"/>
            </p:nvSpPr>
            <p:spPr>
              <a:xfrm>
                <a:off x="6663099" y="2062051"/>
                <a:ext cx="2010455" cy="182880"/>
              </a:xfrm>
              <a:prstGeom prst="rect">
                <a:avLst/>
              </a:prstGeom>
              <a:noFill/>
            </p:spPr>
            <p:txBody>
              <a:bodyPr wrap="square" tIns="0" bIns="0" rtlCol="0" anchor="t" anchorCtr="0">
                <a:normAutofit fontScale="92500" lnSpcReduction="20000"/>
              </a:bodyPr>
              <a:lstStyle/>
              <a:p>
                <a:pPr lvl="0" algn="ctr"/>
                <a:r>
                  <a:rPr lang="en-US" sz="1200" b="0" dirty="0">
                    <a:solidFill>
                      <a:schemeClr val="bg1"/>
                    </a:solidFill>
                    <a:latin typeface="Arial" panose="020B0604020202020204" pitchFamily="34" charset="0"/>
                    <a:cs typeface="Arial" panose="020B0604020202020204" pitchFamily="34" charset="0"/>
                  </a:rPr>
                  <a:t>Offices</a:t>
                </a:r>
              </a:p>
            </p:txBody>
          </p:sp>
        </p:grpSp>
        <p:grpSp>
          <p:nvGrpSpPr>
            <p:cNvPr id="35" name="Group 34">
              <a:extLst>
                <a:ext uri="{FF2B5EF4-FFF2-40B4-BE49-F238E27FC236}">
                  <a16:creationId xmlns:a16="http://schemas.microsoft.com/office/drawing/2014/main" id="{FC55BF19-59CD-AF20-7616-6BDE05F97CF7}"/>
                </a:ext>
              </a:extLst>
            </p:cNvPr>
            <p:cNvGrpSpPr/>
            <p:nvPr userDrawn="1"/>
          </p:nvGrpSpPr>
          <p:grpSpPr>
            <a:xfrm>
              <a:off x="4652644" y="3105899"/>
              <a:ext cx="2010455" cy="923682"/>
              <a:chOff x="4652644" y="1399019"/>
              <a:chExt cx="2010455" cy="923682"/>
            </a:xfrm>
          </p:grpSpPr>
          <p:sp>
            <p:nvSpPr>
              <p:cNvPr id="36" name="TextBox 35">
                <a:extLst>
                  <a:ext uri="{FF2B5EF4-FFF2-40B4-BE49-F238E27FC236}">
                    <a16:creationId xmlns:a16="http://schemas.microsoft.com/office/drawing/2014/main" id="{CCF8E8A5-8B7D-0CD1-5307-808AD903A52A}"/>
                  </a:ext>
                </a:extLst>
              </p:cNvPr>
              <p:cNvSpPr txBox="1"/>
              <p:nvPr userDrawn="1"/>
            </p:nvSpPr>
            <p:spPr>
              <a:xfrm>
                <a:off x="4652644" y="1399019"/>
                <a:ext cx="2010455" cy="726040"/>
              </a:xfrm>
              <a:prstGeom prst="rect">
                <a:avLst/>
              </a:prstGeom>
              <a:noFill/>
            </p:spPr>
            <p:txBody>
              <a:bodyPr wrap="square" tIns="0" bIns="0" rtlCol="0" anchor="b" anchorCtr="0">
                <a:normAutofit fontScale="92500" lnSpcReduction="20000"/>
              </a:bodyPr>
              <a:lstStyle/>
              <a:p>
                <a:pPr algn="ctr"/>
                <a:r>
                  <a:rPr lang="en-US" sz="4800" b="1" dirty="0">
                    <a:solidFill>
                      <a:srgbClr val="EB8A33"/>
                    </a:solidFill>
                    <a:latin typeface="Arial" panose="020B0604020202020204" pitchFamily="34" charset="0"/>
                    <a:cs typeface="Arial" panose="020B0604020202020204" pitchFamily="34" charset="0"/>
                  </a:rPr>
                  <a:t>23</a:t>
                </a:r>
              </a:p>
            </p:txBody>
          </p:sp>
          <p:sp>
            <p:nvSpPr>
              <p:cNvPr id="37" name="TextBox 36">
                <a:extLst>
                  <a:ext uri="{FF2B5EF4-FFF2-40B4-BE49-F238E27FC236}">
                    <a16:creationId xmlns:a16="http://schemas.microsoft.com/office/drawing/2014/main" id="{792214C0-A35A-7E7B-62FD-71494E663D5E}"/>
                  </a:ext>
                </a:extLst>
              </p:cNvPr>
              <p:cNvSpPr txBox="1"/>
              <p:nvPr userDrawn="1"/>
            </p:nvSpPr>
            <p:spPr>
              <a:xfrm>
                <a:off x="4652644" y="2139821"/>
                <a:ext cx="2010455" cy="182880"/>
              </a:xfrm>
              <a:prstGeom prst="rect">
                <a:avLst/>
              </a:prstGeom>
              <a:noFill/>
            </p:spPr>
            <p:txBody>
              <a:bodyPr wrap="square" tIns="0" bIns="0" rtlCol="0" anchor="t" anchorCtr="0">
                <a:normAutofit fontScale="92500" lnSpcReduction="20000"/>
              </a:bodyPr>
              <a:lstStyle/>
              <a:p>
                <a:pPr lvl="0" algn="ctr"/>
                <a:r>
                  <a:rPr lang="en-US" sz="1200" b="0" dirty="0">
                    <a:solidFill>
                      <a:schemeClr val="bg1"/>
                    </a:solidFill>
                    <a:latin typeface="Arial" panose="020B0604020202020204" pitchFamily="34" charset="0"/>
                    <a:cs typeface="Arial" panose="020B0604020202020204" pitchFamily="34" charset="0"/>
                  </a:rPr>
                  <a:t>Practice Areas</a:t>
                </a:r>
              </a:p>
            </p:txBody>
          </p:sp>
        </p:grpSp>
        <p:grpSp>
          <p:nvGrpSpPr>
            <p:cNvPr id="38" name="Group 37">
              <a:extLst>
                <a:ext uri="{FF2B5EF4-FFF2-40B4-BE49-F238E27FC236}">
                  <a16:creationId xmlns:a16="http://schemas.microsoft.com/office/drawing/2014/main" id="{1907F0D7-A765-82B7-C274-39B04F7C2787}"/>
                </a:ext>
              </a:extLst>
            </p:cNvPr>
            <p:cNvGrpSpPr/>
            <p:nvPr userDrawn="1"/>
          </p:nvGrpSpPr>
          <p:grpSpPr>
            <a:xfrm>
              <a:off x="6663099" y="3105899"/>
              <a:ext cx="2010455" cy="923682"/>
              <a:chOff x="6663099" y="1400442"/>
              <a:chExt cx="2010455" cy="923682"/>
            </a:xfrm>
          </p:grpSpPr>
          <p:sp>
            <p:nvSpPr>
              <p:cNvPr id="39" name="TextBox 38">
                <a:extLst>
                  <a:ext uri="{FF2B5EF4-FFF2-40B4-BE49-F238E27FC236}">
                    <a16:creationId xmlns:a16="http://schemas.microsoft.com/office/drawing/2014/main" id="{A00D63E4-0C01-D5DC-6694-A15530E772EA}"/>
                  </a:ext>
                </a:extLst>
              </p:cNvPr>
              <p:cNvSpPr txBox="1"/>
              <p:nvPr userDrawn="1"/>
            </p:nvSpPr>
            <p:spPr>
              <a:xfrm>
                <a:off x="6663099" y="1400442"/>
                <a:ext cx="2010455" cy="726040"/>
              </a:xfrm>
              <a:prstGeom prst="rect">
                <a:avLst/>
              </a:prstGeom>
              <a:noFill/>
            </p:spPr>
            <p:txBody>
              <a:bodyPr wrap="square" tIns="0" bIns="0" rtlCol="0" anchor="b" anchorCtr="0">
                <a:normAutofit fontScale="92500" lnSpcReduction="20000"/>
              </a:bodyPr>
              <a:lstStyle/>
              <a:p>
                <a:pPr algn="ctr"/>
                <a:r>
                  <a:rPr lang="en-US" sz="4800" b="1" dirty="0">
                    <a:solidFill>
                      <a:srgbClr val="D6B833"/>
                    </a:solidFill>
                    <a:latin typeface="Arial" panose="020B0604020202020204" pitchFamily="34" charset="0"/>
                    <a:cs typeface="Arial" panose="020B0604020202020204" pitchFamily="34" charset="0"/>
                  </a:rPr>
                  <a:t>27</a:t>
                </a:r>
              </a:p>
            </p:txBody>
          </p:sp>
          <p:sp>
            <p:nvSpPr>
              <p:cNvPr id="40" name="TextBox 39">
                <a:extLst>
                  <a:ext uri="{FF2B5EF4-FFF2-40B4-BE49-F238E27FC236}">
                    <a16:creationId xmlns:a16="http://schemas.microsoft.com/office/drawing/2014/main" id="{FBCE1359-126C-24B2-70A8-6E44455A41E9}"/>
                  </a:ext>
                </a:extLst>
              </p:cNvPr>
              <p:cNvSpPr txBox="1"/>
              <p:nvPr userDrawn="1"/>
            </p:nvSpPr>
            <p:spPr>
              <a:xfrm>
                <a:off x="6663099" y="2141244"/>
                <a:ext cx="2010455" cy="182880"/>
              </a:xfrm>
              <a:prstGeom prst="rect">
                <a:avLst/>
              </a:prstGeom>
              <a:noFill/>
            </p:spPr>
            <p:txBody>
              <a:bodyPr wrap="square" tIns="0" bIns="0" rtlCol="0" anchor="t" anchorCtr="0">
                <a:normAutofit fontScale="92500" lnSpcReduction="20000"/>
              </a:bodyPr>
              <a:lstStyle/>
              <a:p>
                <a:pPr lvl="0" algn="ctr"/>
                <a:r>
                  <a:rPr lang="en-US" sz="1200" b="0" dirty="0">
                    <a:solidFill>
                      <a:schemeClr val="bg1"/>
                    </a:solidFill>
                    <a:latin typeface="Arial" panose="020B0604020202020204" pitchFamily="34" charset="0"/>
                    <a:cs typeface="Arial" panose="020B0604020202020204" pitchFamily="34" charset="0"/>
                  </a:rPr>
                  <a:t>Industries</a:t>
                </a:r>
              </a:p>
            </p:txBody>
          </p:sp>
        </p:grpSp>
      </p:grpSp>
      <p:grpSp>
        <p:nvGrpSpPr>
          <p:cNvPr id="8" name="Group 7">
            <a:extLst>
              <a:ext uri="{FF2B5EF4-FFF2-40B4-BE49-F238E27FC236}">
                <a16:creationId xmlns:a16="http://schemas.microsoft.com/office/drawing/2014/main" id="{2B97492F-98D7-29EE-2F1A-D64DA5677493}"/>
              </a:ext>
            </a:extLst>
          </p:cNvPr>
          <p:cNvGrpSpPr/>
          <p:nvPr userDrawn="1"/>
        </p:nvGrpSpPr>
        <p:grpSpPr>
          <a:xfrm flipH="1">
            <a:off x="8696641" y="0"/>
            <a:ext cx="447359" cy="447366"/>
            <a:chOff x="5131320" y="0"/>
            <a:chExt cx="814113" cy="814125"/>
          </a:xfrm>
        </p:grpSpPr>
        <p:sp>
          <p:nvSpPr>
            <p:cNvPr id="9" name="object 4">
              <a:extLst>
                <a:ext uri="{FF2B5EF4-FFF2-40B4-BE49-F238E27FC236}">
                  <a16:creationId xmlns:a16="http://schemas.microsoft.com/office/drawing/2014/main" id="{9B7B5781-541D-BF8B-01F0-7E1A90AA1845}"/>
                </a:ext>
              </a:extLst>
            </p:cNvPr>
            <p:cNvSpPr/>
            <p:nvPr/>
          </p:nvSpPr>
          <p:spPr>
            <a:xfrm>
              <a:off x="5704713" y="573405"/>
              <a:ext cx="240720" cy="240720"/>
            </a:xfrm>
            <a:custGeom>
              <a:avLst/>
              <a:gdLst/>
              <a:ahLst/>
              <a:cxnLst/>
              <a:rect l="l" t="t" r="r" b="b"/>
              <a:pathLst>
                <a:path w="573404" h="573405">
                  <a:moveTo>
                    <a:pt x="573404" y="0"/>
                  </a:moveTo>
                  <a:lnTo>
                    <a:pt x="0" y="0"/>
                  </a:lnTo>
                  <a:lnTo>
                    <a:pt x="0" y="573392"/>
                  </a:lnTo>
                  <a:lnTo>
                    <a:pt x="573404" y="573392"/>
                  </a:lnTo>
                  <a:lnTo>
                    <a:pt x="573404" y="0"/>
                  </a:lnTo>
                  <a:close/>
                </a:path>
              </a:pathLst>
            </a:custGeom>
            <a:solidFill>
              <a:srgbClr val="EB8A33"/>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mn-cs"/>
              </a:endParaRPr>
            </a:p>
          </p:txBody>
        </p:sp>
        <p:sp>
          <p:nvSpPr>
            <p:cNvPr id="11" name="object 5">
              <a:extLst>
                <a:ext uri="{FF2B5EF4-FFF2-40B4-BE49-F238E27FC236}">
                  <a16:creationId xmlns:a16="http://schemas.microsoft.com/office/drawing/2014/main" id="{F345E7C8-0A0E-82FA-9DCA-B4769BF3F477}"/>
                </a:ext>
              </a:extLst>
            </p:cNvPr>
            <p:cNvSpPr/>
            <p:nvPr/>
          </p:nvSpPr>
          <p:spPr>
            <a:xfrm>
              <a:off x="5131320" y="0"/>
              <a:ext cx="573405" cy="573405"/>
            </a:xfrm>
            <a:custGeom>
              <a:avLst/>
              <a:gdLst/>
              <a:ahLst/>
              <a:cxnLst/>
              <a:rect l="l" t="t" r="r" b="b"/>
              <a:pathLst>
                <a:path w="573404" h="573405">
                  <a:moveTo>
                    <a:pt x="573392" y="0"/>
                  </a:moveTo>
                  <a:lnTo>
                    <a:pt x="0" y="0"/>
                  </a:lnTo>
                  <a:lnTo>
                    <a:pt x="0" y="573392"/>
                  </a:lnTo>
                  <a:lnTo>
                    <a:pt x="573392" y="573392"/>
                  </a:lnTo>
                  <a:lnTo>
                    <a:pt x="573392" y="0"/>
                  </a:lnTo>
                  <a:close/>
                </a:path>
              </a:pathLst>
            </a:custGeom>
            <a:solidFill>
              <a:srgbClr val="D6B833"/>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mn-cs"/>
              </a:endParaRPr>
            </a:p>
          </p:txBody>
        </p:sp>
      </p:grpSp>
      <p:sp>
        <p:nvSpPr>
          <p:cNvPr id="2" name="Slide Number Placeholder 1">
            <a:extLst>
              <a:ext uri="{FF2B5EF4-FFF2-40B4-BE49-F238E27FC236}">
                <a16:creationId xmlns:a16="http://schemas.microsoft.com/office/drawing/2014/main" id="{B7B3E1E7-EF33-EE2D-5852-7B6178CA93C6}"/>
              </a:ext>
            </a:extLst>
          </p:cNvPr>
          <p:cNvSpPr>
            <a:spLocks noGrp="1"/>
          </p:cNvSpPr>
          <p:nvPr>
            <p:ph type="sldNum" sz="quarter" idx="10"/>
          </p:nvPr>
        </p:nvSpPr>
        <p:spPr/>
        <p:txBody>
          <a:bodyPr/>
          <a:lstStyle/>
          <a:p>
            <a:fld id="{8569A7FC-5743-4517-B3CE-B9650F286C2E}" type="slidenum">
              <a:rPr lang="en-US" smtClean="0"/>
              <a:pPr/>
              <a:t>‹#›</a:t>
            </a:fld>
            <a:endParaRPr lang="en-US" dirty="0"/>
          </a:p>
        </p:txBody>
      </p:sp>
    </p:spTree>
    <p:extLst>
      <p:ext uri="{BB962C8B-B14F-4D97-AF65-F5344CB8AC3E}">
        <p14:creationId xmlns:p14="http://schemas.microsoft.com/office/powerpoint/2010/main" val="1313927612"/>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ocations_opt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96DC13-3304-F605-8A1E-D86EB6054F0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74"/>
          <a:stretch/>
        </p:blipFill>
        <p:spPr>
          <a:xfrm>
            <a:off x="0" y="-8955"/>
            <a:ext cx="9143998" cy="5152455"/>
          </a:xfrm>
          <a:prstGeom prst="rect">
            <a:avLst/>
          </a:prstGeom>
          <a:solidFill>
            <a:schemeClr val="bg1">
              <a:alpha val="20000"/>
            </a:schemeClr>
          </a:solidFill>
          <a:ln w="12700" cap="flat">
            <a:noFill/>
            <a:prstDash val="solid"/>
            <a:miter/>
          </a:ln>
        </p:spPr>
      </p:pic>
      <p:sp>
        <p:nvSpPr>
          <p:cNvPr id="11" name="TextBox 10">
            <a:extLst>
              <a:ext uri="{FF2B5EF4-FFF2-40B4-BE49-F238E27FC236}">
                <a16:creationId xmlns:a16="http://schemas.microsoft.com/office/drawing/2014/main" id="{871EBFD9-6632-5629-E598-6BF45C4FD583}"/>
              </a:ext>
            </a:extLst>
          </p:cNvPr>
          <p:cNvSpPr txBox="1"/>
          <p:nvPr userDrawn="1"/>
        </p:nvSpPr>
        <p:spPr>
          <a:xfrm>
            <a:off x="457200" y="494729"/>
            <a:ext cx="4038897" cy="1071829"/>
          </a:xfrm>
          <a:prstGeom prst="rect">
            <a:avLst/>
          </a:prstGeom>
          <a:noFill/>
        </p:spPr>
        <p:txBody>
          <a:bodyPr wrap="square" rtlCol="0" anchor="ctr" anchorCtr="0">
            <a:normAutofit/>
          </a:bodyPr>
          <a:lstStyle/>
          <a:p>
            <a:r>
              <a:rPr lang="en-US" sz="3200" b="1" dirty="0">
                <a:solidFill>
                  <a:schemeClr val="bg1"/>
                </a:solidFill>
                <a:latin typeface="Arial" panose="020B0604020202020204" pitchFamily="34" charset="0"/>
                <a:cs typeface="Arial" panose="020B0604020202020204" pitchFamily="34" charset="0"/>
              </a:rPr>
              <a:t>Always connected,</a:t>
            </a:r>
          </a:p>
          <a:p>
            <a:r>
              <a:rPr lang="en-US" sz="3200" dirty="0">
                <a:solidFill>
                  <a:schemeClr val="bg1"/>
                </a:solidFill>
                <a:latin typeface="Arial" panose="020B0604020202020204" pitchFamily="34" charset="0"/>
                <a:cs typeface="Arial" panose="020B0604020202020204" pitchFamily="34" charset="0"/>
              </a:rPr>
              <a:t>near and far</a:t>
            </a:r>
          </a:p>
        </p:txBody>
      </p:sp>
      <p:sp>
        <p:nvSpPr>
          <p:cNvPr id="21" name="TextBox 20">
            <a:extLst>
              <a:ext uri="{FF2B5EF4-FFF2-40B4-BE49-F238E27FC236}">
                <a16:creationId xmlns:a16="http://schemas.microsoft.com/office/drawing/2014/main" id="{D4A9ACE2-DC42-C27C-2846-198AA03F1168}"/>
              </a:ext>
            </a:extLst>
          </p:cNvPr>
          <p:cNvSpPr txBox="1"/>
          <p:nvPr userDrawn="1"/>
        </p:nvSpPr>
        <p:spPr>
          <a:xfrm>
            <a:off x="457200" y="1750977"/>
            <a:ext cx="3355848" cy="3127347"/>
          </a:xfrm>
          <a:prstGeom prst="rect">
            <a:avLst/>
          </a:prstGeom>
          <a:noFill/>
        </p:spPr>
        <p:txBody>
          <a:bodyPr wrap="square" numCol="2" spcCol="0" rtlCol="0">
            <a:normAutofit fontScale="85000" lnSpcReduction="20000"/>
          </a:bodyPr>
          <a:lstStyle/>
          <a:p>
            <a:pPr>
              <a:lnSpc>
                <a:spcPct val="150000"/>
              </a:lnSpc>
              <a:spcBef>
                <a:spcPts val="200"/>
              </a:spcBef>
            </a:pPr>
            <a:r>
              <a:rPr lang="en-US" sz="1050" dirty="0">
                <a:solidFill>
                  <a:schemeClr val="bg1"/>
                </a:solidFill>
                <a:latin typeface="Arial" panose="020B0604020202020204" pitchFamily="34" charset="0"/>
                <a:cs typeface="Arial" panose="020B0604020202020204" pitchFamily="34" charset="0"/>
              </a:rPr>
              <a:t>Austin</a:t>
            </a:r>
          </a:p>
          <a:p>
            <a:pPr>
              <a:lnSpc>
                <a:spcPct val="150000"/>
              </a:lnSpc>
              <a:spcBef>
                <a:spcPts val="200"/>
              </a:spcBef>
            </a:pPr>
            <a:r>
              <a:rPr lang="en-US" sz="1050" dirty="0">
                <a:solidFill>
                  <a:schemeClr val="bg1"/>
                </a:solidFill>
                <a:latin typeface="Arial" panose="020B0604020202020204" pitchFamily="34" charset="0"/>
                <a:cs typeface="Arial" panose="020B0604020202020204" pitchFamily="34" charset="0"/>
              </a:rPr>
              <a:t>Cape Girardeau</a:t>
            </a:r>
          </a:p>
          <a:p>
            <a:pPr>
              <a:lnSpc>
                <a:spcPct val="150000"/>
              </a:lnSpc>
              <a:spcBef>
                <a:spcPts val="200"/>
              </a:spcBef>
            </a:pPr>
            <a:r>
              <a:rPr lang="en-US" sz="1050" dirty="0">
                <a:solidFill>
                  <a:schemeClr val="bg1"/>
                </a:solidFill>
                <a:latin typeface="Arial" panose="020B0604020202020204" pitchFamily="34" charset="0"/>
                <a:cs typeface="Arial" panose="020B0604020202020204" pitchFamily="34" charset="0"/>
              </a:rPr>
              <a:t>Dakota Dunes</a:t>
            </a:r>
          </a:p>
          <a:p>
            <a:pPr>
              <a:lnSpc>
                <a:spcPct val="150000"/>
              </a:lnSpc>
              <a:spcBef>
                <a:spcPts val="200"/>
              </a:spcBef>
            </a:pPr>
            <a:r>
              <a:rPr lang="en-US" sz="1050" dirty="0">
                <a:solidFill>
                  <a:schemeClr val="bg1"/>
                </a:solidFill>
                <a:latin typeface="Arial" panose="020B0604020202020204" pitchFamily="34" charset="0"/>
                <a:cs typeface="Arial" panose="020B0604020202020204" pitchFamily="34" charset="0"/>
              </a:rPr>
              <a:t>Dallas</a:t>
            </a:r>
          </a:p>
          <a:p>
            <a:pPr>
              <a:lnSpc>
                <a:spcPct val="150000"/>
              </a:lnSpc>
              <a:spcBef>
                <a:spcPts val="200"/>
              </a:spcBef>
            </a:pPr>
            <a:r>
              <a:rPr lang="en-US" sz="1050" dirty="0">
                <a:solidFill>
                  <a:schemeClr val="bg1"/>
                </a:solidFill>
                <a:latin typeface="Arial" panose="020B0604020202020204" pitchFamily="34" charset="0"/>
                <a:cs typeface="Arial" panose="020B0604020202020204" pitchFamily="34" charset="0"/>
              </a:rPr>
              <a:t>Denver</a:t>
            </a:r>
          </a:p>
          <a:p>
            <a:pPr>
              <a:lnSpc>
                <a:spcPct val="150000"/>
              </a:lnSpc>
              <a:spcBef>
                <a:spcPts val="200"/>
              </a:spcBef>
            </a:pPr>
            <a:r>
              <a:rPr lang="en-US" sz="1050" dirty="0">
                <a:solidFill>
                  <a:schemeClr val="bg1"/>
                </a:solidFill>
                <a:latin typeface="Arial" panose="020B0604020202020204" pitchFamily="34" charset="0"/>
                <a:cs typeface="Arial" panose="020B0604020202020204" pitchFamily="34" charset="0"/>
              </a:rPr>
              <a:t>Galveston</a:t>
            </a:r>
          </a:p>
          <a:p>
            <a:pPr>
              <a:lnSpc>
                <a:spcPct val="150000"/>
              </a:lnSpc>
              <a:spcBef>
                <a:spcPts val="200"/>
              </a:spcBef>
            </a:pPr>
            <a:r>
              <a:rPr lang="en-US" sz="1050" dirty="0">
                <a:solidFill>
                  <a:schemeClr val="bg1"/>
                </a:solidFill>
                <a:latin typeface="Arial" panose="020B0604020202020204" pitchFamily="34" charset="0"/>
                <a:cs typeface="Arial" panose="020B0604020202020204" pitchFamily="34" charset="0"/>
              </a:rPr>
              <a:t>Greenville</a:t>
            </a:r>
          </a:p>
          <a:p>
            <a:pPr>
              <a:lnSpc>
                <a:spcPct val="150000"/>
              </a:lnSpc>
              <a:spcBef>
                <a:spcPts val="200"/>
              </a:spcBef>
            </a:pPr>
            <a:r>
              <a:rPr lang="en-US" sz="1050" dirty="0">
                <a:solidFill>
                  <a:schemeClr val="bg1"/>
                </a:solidFill>
                <a:latin typeface="Arial" panose="020B0604020202020204" pitchFamily="34" charset="0"/>
                <a:cs typeface="Arial" panose="020B0604020202020204" pitchFamily="34" charset="0"/>
              </a:rPr>
              <a:t>Hendersonville</a:t>
            </a:r>
          </a:p>
          <a:p>
            <a:pPr>
              <a:lnSpc>
                <a:spcPct val="150000"/>
              </a:lnSpc>
              <a:spcBef>
                <a:spcPts val="200"/>
              </a:spcBef>
            </a:pPr>
            <a:r>
              <a:rPr lang="en-US" sz="1050" dirty="0">
                <a:solidFill>
                  <a:schemeClr val="bg1"/>
                </a:solidFill>
                <a:latin typeface="Arial" panose="020B0604020202020204" pitchFamily="34" charset="0"/>
                <a:cs typeface="Arial" panose="020B0604020202020204" pitchFamily="34" charset="0"/>
              </a:rPr>
              <a:t>Houston</a:t>
            </a:r>
          </a:p>
          <a:p>
            <a:pPr>
              <a:lnSpc>
                <a:spcPct val="150000"/>
              </a:lnSpc>
              <a:spcBef>
                <a:spcPts val="200"/>
              </a:spcBef>
            </a:pPr>
            <a:r>
              <a:rPr lang="en-US" sz="1050" dirty="0">
                <a:solidFill>
                  <a:schemeClr val="bg1"/>
                </a:solidFill>
                <a:latin typeface="Arial" panose="020B0604020202020204" pitchFamily="34" charset="0"/>
                <a:cs typeface="Arial" panose="020B0604020202020204" pitchFamily="34" charset="0"/>
              </a:rPr>
              <a:t>Jefferson City</a:t>
            </a:r>
          </a:p>
          <a:p>
            <a:pPr>
              <a:lnSpc>
                <a:spcPct val="150000"/>
              </a:lnSpc>
              <a:spcBef>
                <a:spcPts val="200"/>
              </a:spcBef>
            </a:pPr>
            <a:r>
              <a:rPr lang="en-US" sz="1050" dirty="0">
                <a:solidFill>
                  <a:schemeClr val="bg1"/>
                </a:solidFill>
                <a:latin typeface="Arial" panose="020B0604020202020204" pitchFamily="34" charset="0"/>
                <a:cs typeface="Arial" panose="020B0604020202020204" pitchFamily="34" charset="0"/>
              </a:rPr>
              <a:t>Kansas City</a:t>
            </a:r>
          </a:p>
          <a:p>
            <a:pPr>
              <a:lnSpc>
                <a:spcPct val="150000"/>
              </a:lnSpc>
              <a:spcBef>
                <a:spcPts val="200"/>
              </a:spcBef>
            </a:pPr>
            <a:r>
              <a:rPr lang="en-US" sz="1050" dirty="0">
                <a:solidFill>
                  <a:schemeClr val="bg1"/>
                </a:solidFill>
                <a:latin typeface="Arial" panose="020B0604020202020204" pitchFamily="34" charset="0"/>
                <a:cs typeface="Arial" panose="020B0604020202020204" pitchFamily="34" charset="0"/>
              </a:rPr>
              <a:t>Las Vegas</a:t>
            </a:r>
          </a:p>
          <a:p>
            <a:pPr>
              <a:lnSpc>
                <a:spcPct val="150000"/>
              </a:lnSpc>
              <a:spcBef>
                <a:spcPts val="200"/>
              </a:spcBef>
            </a:pPr>
            <a:r>
              <a:rPr lang="en-US" sz="1050" dirty="0">
                <a:solidFill>
                  <a:schemeClr val="bg1"/>
                </a:solidFill>
                <a:latin typeface="Arial" panose="020B0604020202020204" pitchFamily="34" charset="0"/>
                <a:cs typeface="Arial" panose="020B0604020202020204" pitchFamily="34" charset="0"/>
              </a:rPr>
              <a:t>Minneapolis</a:t>
            </a:r>
          </a:p>
          <a:p>
            <a:pPr>
              <a:lnSpc>
                <a:spcPct val="150000"/>
              </a:lnSpc>
              <a:spcBef>
                <a:spcPts val="200"/>
              </a:spcBef>
            </a:pPr>
            <a:r>
              <a:rPr lang="en-US" sz="1050" dirty="0">
                <a:solidFill>
                  <a:schemeClr val="bg1"/>
                </a:solidFill>
                <a:latin typeface="Arial" panose="020B0604020202020204" pitchFamily="34" charset="0"/>
                <a:cs typeface="Arial" panose="020B0604020202020204" pitchFamily="34" charset="0"/>
              </a:rPr>
              <a:t>Nashville</a:t>
            </a:r>
          </a:p>
          <a:p>
            <a:pPr>
              <a:lnSpc>
                <a:spcPct val="150000"/>
              </a:lnSpc>
              <a:spcBef>
                <a:spcPts val="200"/>
              </a:spcBef>
            </a:pPr>
            <a:r>
              <a:rPr lang="en-US" sz="1050" dirty="0">
                <a:solidFill>
                  <a:schemeClr val="bg1"/>
                </a:solidFill>
                <a:latin typeface="Arial" panose="020B0604020202020204" pitchFamily="34" charset="0"/>
                <a:cs typeface="Arial" panose="020B0604020202020204" pitchFamily="34" charset="0"/>
              </a:rPr>
              <a:t>Oklahoma City</a:t>
            </a:r>
          </a:p>
          <a:p>
            <a:pPr>
              <a:lnSpc>
                <a:spcPct val="150000"/>
              </a:lnSpc>
              <a:spcBef>
                <a:spcPts val="200"/>
              </a:spcBef>
            </a:pPr>
            <a:r>
              <a:rPr lang="en-US" sz="1050" dirty="0">
                <a:solidFill>
                  <a:schemeClr val="bg1"/>
                </a:solidFill>
                <a:latin typeface="Arial" panose="020B0604020202020204" pitchFamily="34" charset="0"/>
                <a:cs typeface="Arial" panose="020B0604020202020204" pitchFamily="34" charset="0"/>
              </a:rPr>
              <a:t>Omaha</a:t>
            </a:r>
          </a:p>
          <a:p>
            <a:pPr>
              <a:lnSpc>
                <a:spcPct val="150000"/>
              </a:lnSpc>
              <a:spcBef>
                <a:spcPts val="200"/>
              </a:spcBef>
            </a:pPr>
            <a:r>
              <a:rPr lang="en-US" sz="1050" dirty="0">
                <a:solidFill>
                  <a:schemeClr val="bg1"/>
                </a:solidFill>
                <a:latin typeface="Arial" panose="020B0604020202020204" pitchFamily="34" charset="0"/>
                <a:cs typeface="Arial" panose="020B0604020202020204" pitchFamily="34" charset="0"/>
              </a:rPr>
              <a:t>Overland Park</a:t>
            </a:r>
          </a:p>
          <a:p>
            <a:pPr>
              <a:lnSpc>
                <a:spcPct val="150000"/>
              </a:lnSpc>
              <a:spcBef>
                <a:spcPts val="200"/>
              </a:spcBef>
            </a:pPr>
            <a:r>
              <a:rPr lang="en-US" sz="1050" dirty="0">
                <a:solidFill>
                  <a:schemeClr val="bg1"/>
                </a:solidFill>
                <a:latin typeface="Arial" panose="020B0604020202020204" pitchFamily="34" charset="0"/>
                <a:cs typeface="Arial" panose="020B0604020202020204" pitchFamily="34" charset="0"/>
              </a:rPr>
              <a:t>Phoenix</a:t>
            </a:r>
          </a:p>
          <a:p>
            <a:pPr>
              <a:lnSpc>
                <a:spcPct val="150000"/>
              </a:lnSpc>
              <a:spcBef>
                <a:spcPts val="200"/>
              </a:spcBef>
            </a:pPr>
            <a:r>
              <a:rPr lang="en-US" sz="1050" dirty="0">
                <a:solidFill>
                  <a:schemeClr val="bg1"/>
                </a:solidFill>
                <a:latin typeface="Arial" panose="020B0604020202020204" pitchFamily="34" charset="0"/>
                <a:cs typeface="Arial" panose="020B0604020202020204" pitchFamily="34" charset="0"/>
              </a:rPr>
              <a:t>Plano</a:t>
            </a:r>
          </a:p>
          <a:p>
            <a:pPr>
              <a:lnSpc>
                <a:spcPct val="150000"/>
              </a:lnSpc>
              <a:spcBef>
                <a:spcPts val="200"/>
              </a:spcBef>
            </a:pPr>
            <a:r>
              <a:rPr lang="en-US" sz="1050" dirty="0">
                <a:solidFill>
                  <a:schemeClr val="bg1"/>
                </a:solidFill>
                <a:latin typeface="Arial" panose="020B0604020202020204" pitchFamily="34" charset="0"/>
                <a:cs typeface="Arial" panose="020B0604020202020204" pitchFamily="34" charset="0"/>
              </a:rPr>
              <a:t>Salt Lake City</a:t>
            </a:r>
          </a:p>
          <a:p>
            <a:pPr>
              <a:lnSpc>
                <a:spcPct val="150000"/>
              </a:lnSpc>
              <a:spcBef>
                <a:spcPts val="200"/>
              </a:spcBef>
            </a:pPr>
            <a:r>
              <a:rPr lang="en-US" sz="1050" dirty="0">
                <a:solidFill>
                  <a:schemeClr val="bg1"/>
                </a:solidFill>
                <a:latin typeface="Arial" panose="020B0604020202020204" pitchFamily="34" charset="0"/>
                <a:cs typeface="Arial" panose="020B0604020202020204" pitchFamily="34" charset="0"/>
              </a:rPr>
              <a:t>San Jose (Silicon Valley)</a:t>
            </a:r>
          </a:p>
          <a:p>
            <a:pPr>
              <a:lnSpc>
                <a:spcPct val="150000"/>
              </a:lnSpc>
              <a:spcBef>
                <a:spcPts val="200"/>
              </a:spcBef>
            </a:pPr>
            <a:r>
              <a:rPr lang="en-US" sz="1050" dirty="0">
                <a:solidFill>
                  <a:schemeClr val="bg1"/>
                </a:solidFill>
                <a:latin typeface="Arial" panose="020B0604020202020204" pitchFamily="34" charset="0"/>
                <a:cs typeface="Arial" panose="020B0604020202020204" pitchFamily="34" charset="0"/>
              </a:rPr>
              <a:t>Santa Fe</a:t>
            </a:r>
          </a:p>
          <a:p>
            <a:pPr>
              <a:lnSpc>
                <a:spcPct val="150000"/>
              </a:lnSpc>
              <a:spcBef>
                <a:spcPts val="200"/>
              </a:spcBef>
            </a:pPr>
            <a:r>
              <a:rPr lang="en-US" sz="1050" dirty="0">
                <a:solidFill>
                  <a:schemeClr val="bg1"/>
                </a:solidFill>
                <a:latin typeface="Arial" panose="020B0604020202020204" pitchFamily="34" charset="0"/>
                <a:cs typeface="Arial" panose="020B0604020202020204" pitchFamily="34" charset="0"/>
              </a:rPr>
              <a:t>Santa Monica (Los Angeles)</a:t>
            </a:r>
          </a:p>
          <a:p>
            <a:pPr>
              <a:lnSpc>
                <a:spcPct val="150000"/>
              </a:lnSpc>
              <a:spcBef>
                <a:spcPts val="200"/>
              </a:spcBef>
            </a:pPr>
            <a:r>
              <a:rPr lang="en-US" sz="1050" dirty="0">
                <a:solidFill>
                  <a:schemeClr val="bg1"/>
                </a:solidFill>
                <a:latin typeface="Arial" panose="020B0604020202020204" pitchFamily="34" charset="0"/>
                <a:cs typeface="Arial" panose="020B0604020202020204" pitchFamily="34" charset="0"/>
              </a:rPr>
              <a:t>Springfield</a:t>
            </a:r>
          </a:p>
          <a:p>
            <a:pPr>
              <a:lnSpc>
                <a:spcPct val="150000"/>
              </a:lnSpc>
              <a:spcBef>
                <a:spcPts val="200"/>
              </a:spcBef>
            </a:pPr>
            <a:r>
              <a:rPr lang="en-US" sz="1050" dirty="0">
                <a:solidFill>
                  <a:schemeClr val="bg1"/>
                </a:solidFill>
                <a:latin typeface="Arial" panose="020B0604020202020204" pitchFamily="34" charset="0"/>
                <a:cs typeface="Arial" panose="020B0604020202020204" pitchFamily="34" charset="0"/>
              </a:rPr>
              <a:t>St. Cloud</a:t>
            </a:r>
          </a:p>
          <a:p>
            <a:pPr>
              <a:lnSpc>
                <a:spcPct val="150000"/>
              </a:lnSpc>
              <a:spcBef>
                <a:spcPts val="200"/>
              </a:spcBef>
            </a:pPr>
            <a:r>
              <a:rPr lang="en-US" sz="1050" dirty="0">
                <a:solidFill>
                  <a:schemeClr val="bg1"/>
                </a:solidFill>
                <a:latin typeface="Arial" panose="020B0604020202020204" pitchFamily="34" charset="0"/>
                <a:cs typeface="Arial" panose="020B0604020202020204" pitchFamily="34" charset="0"/>
              </a:rPr>
              <a:t>St. George</a:t>
            </a:r>
          </a:p>
          <a:p>
            <a:pPr>
              <a:lnSpc>
                <a:spcPct val="150000"/>
              </a:lnSpc>
              <a:spcBef>
                <a:spcPts val="200"/>
              </a:spcBef>
            </a:pPr>
            <a:r>
              <a:rPr lang="en-US" sz="1050" dirty="0">
                <a:solidFill>
                  <a:schemeClr val="bg1"/>
                </a:solidFill>
                <a:latin typeface="Arial" panose="020B0604020202020204" pitchFamily="34" charset="0"/>
                <a:cs typeface="Arial" panose="020B0604020202020204" pitchFamily="34" charset="0"/>
              </a:rPr>
              <a:t>St. Louis</a:t>
            </a:r>
          </a:p>
          <a:p>
            <a:pPr>
              <a:lnSpc>
                <a:spcPct val="150000"/>
              </a:lnSpc>
              <a:spcBef>
                <a:spcPts val="200"/>
              </a:spcBef>
            </a:pPr>
            <a:r>
              <a:rPr lang="en-US" sz="1050" dirty="0">
                <a:solidFill>
                  <a:schemeClr val="bg1"/>
                </a:solidFill>
                <a:latin typeface="Arial" panose="020B0604020202020204" pitchFamily="34" charset="0"/>
                <a:cs typeface="Arial" panose="020B0604020202020204" pitchFamily="34" charset="0"/>
              </a:rPr>
              <a:t>Tampa</a:t>
            </a:r>
          </a:p>
          <a:p>
            <a:pPr>
              <a:lnSpc>
                <a:spcPct val="150000"/>
              </a:lnSpc>
              <a:spcBef>
                <a:spcPts val="200"/>
              </a:spcBef>
            </a:pPr>
            <a:r>
              <a:rPr lang="en-US" sz="1050" dirty="0">
                <a:solidFill>
                  <a:schemeClr val="bg1"/>
                </a:solidFill>
                <a:latin typeface="Arial" panose="020B0604020202020204" pitchFamily="34" charset="0"/>
                <a:cs typeface="Arial" panose="020B0604020202020204" pitchFamily="34" charset="0"/>
              </a:rPr>
              <a:t>Washington, D.C.</a:t>
            </a:r>
          </a:p>
          <a:p>
            <a:pPr>
              <a:lnSpc>
                <a:spcPct val="150000"/>
              </a:lnSpc>
              <a:spcBef>
                <a:spcPts val="200"/>
              </a:spcBef>
            </a:pPr>
            <a:r>
              <a:rPr lang="en-US" sz="1050" dirty="0">
                <a:solidFill>
                  <a:schemeClr val="bg1"/>
                </a:solidFill>
                <a:latin typeface="Arial" panose="020B0604020202020204" pitchFamily="34" charset="0"/>
                <a:cs typeface="Arial" panose="020B0604020202020204" pitchFamily="34" charset="0"/>
              </a:rPr>
              <a:t>Wichita</a:t>
            </a:r>
          </a:p>
        </p:txBody>
      </p:sp>
      <p:pic>
        <p:nvPicPr>
          <p:cNvPr id="275" name="Graphic 274">
            <a:extLst>
              <a:ext uri="{FF2B5EF4-FFF2-40B4-BE49-F238E27FC236}">
                <a16:creationId xmlns:a16="http://schemas.microsoft.com/office/drawing/2014/main" id="{797AFC68-DAF4-FCF7-61E6-43F15F9233BF}"/>
              </a:ext>
            </a:extLst>
          </p:cNvPr>
          <p:cNvPicPr>
            <a:picLocks noChangeAspect="1"/>
          </p:cNvPicPr>
          <p:nvPr userDrawn="1"/>
        </p:nvPicPr>
        <p:blipFill>
          <a:blip r:embed="rId3"/>
          <a:srcRect/>
          <a:stretch/>
        </p:blipFill>
        <p:spPr>
          <a:xfrm>
            <a:off x="3813050" y="1854013"/>
            <a:ext cx="4903283" cy="3024307"/>
          </a:xfrm>
          <a:prstGeom prst="rect">
            <a:avLst/>
          </a:prstGeom>
        </p:spPr>
      </p:pic>
      <p:pic>
        <p:nvPicPr>
          <p:cNvPr id="3" name="Picture 2" descr="A black background with white text&#10;&#10;Description automatically generated">
            <a:extLst>
              <a:ext uri="{FF2B5EF4-FFF2-40B4-BE49-F238E27FC236}">
                <a16:creationId xmlns:a16="http://schemas.microsoft.com/office/drawing/2014/main" id="{8990547E-30CB-45B9-5D83-22AA6778686D}"/>
              </a:ext>
            </a:extLst>
          </p:cNvPr>
          <p:cNvPicPr>
            <a:picLocks noChangeAspect="1"/>
          </p:cNvPicPr>
          <p:nvPr userDrawn="1"/>
        </p:nvPicPr>
        <p:blipFill>
          <a:blip r:embed="rId4"/>
          <a:stretch>
            <a:fillRect/>
          </a:stretch>
        </p:blipFill>
        <p:spPr>
          <a:xfrm>
            <a:off x="8366760" y="4736592"/>
            <a:ext cx="651125" cy="283464"/>
          </a:xfrm>
          <a:prstGeom prst="rect">
            <a:avLst/>
          </a:prstGeom>
        </p:spPr>
      </p:pic>
      <p:sp>
        <p:nvSpPr>
          <p:cNvPr id="2" name="Slide Number Placeholder 1">
            <a:extLst>
              <a:ext uri="{FF2B5EF4-FFF2-40B4-BE49-F238E27FC236}">
                <a16:creationId xmlns:a16="http://schemas.microsoft.com/office/drawing/2014/main" id="{C9707C0A-8FA9-9717-0AE9-5886BCB5390F}"/>
              </a:ext>
            </a:extLst>
          </p:cNvPr>
          <p:cNvSpPr>
            <a:spLocks noGrp="1"/>
          </p:cNvSpPr>
          <p:nvPr>
            <p:ph type="sldNum" sz="quarter" idx="10"/>
          </p:nvPr>
        </p:nvSpPr>
        <p:spPr/>
        <p:txBody>
          <a:bodyPr/>
          <a:lstStyle/>
          <a:p>
            <a:fld id="{8569A7FC-5743-4517-B3CE-B9650F286C2E}" type="slidenum">
              <a:rPr lang="en-US" smtClean="0"/>
              <a:pPr/>
              <a:t>‹#›</a:t>
            </a:fld>
            <a:endParaRPr lang="en-US" dirty="0"/>
          </a:p>
        </p:txBody>
      </p:sp>
    </p:spTree>
    <p:extLst>
      <p:ext uri="{BB962C8B-B14F-4D97-AF65-F5344CB8AC3E}">
        <p14:creationId xmlns:p14="http://schemas.microsoft.com/office/powerpoint/2010/main" val="18584021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ocations_opt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E2823CF-833C-D13E-3A07-A2BEE59A3444}"/>
              </a:ext>
            </a:extLst>
          </p:cNvPr>
          <p:cNvSpPr/>
          <p:nvPr userDrawn="1"/>
        </p:nvSpPr>
        <p:spPr>
          <a:xfrm>
            <a:off x="126643" y="95694"/>
            <a:ext cx="4836263" cy="49521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2" name="Group 1">
            <a:extLst>
              <a:ext uri="{FF2B5EF4-FFF2-40B4-BE49-F238E27FC236}">
                <a16:creationId xmlns:a16="http://schemas.microsoft.com/office/drawing/2014/main" id="{20CFC392-8862-21BA-877D-CCEF22790196}"/>
              </a:ext>
            </a:extLst>
          </p:cNvPr>
          <p:cNvGrpSpPr/>
          <p:nvPr userDrawn="1"/>
        </p:nvGrpSpPr>
        <p:grpSpPr>
          <a:xfrm>
            <a:off x="0" y="0"/>
            <a:ext cx="447359" cy="447366"/>
            <a:chOff x="5131320" y="0"/>
            <a:chExt cx="814113" cy="814125"/>
          </a:xfrm>
        </p:grpSpPr>
        <p:sp>
          <p:nvSpPr>
            <p:cNvPr id="3" name="object 4">
              <a:extLst>
                <a:ext uri="{FF2B5EF4-FFF2-40B4-BE49-F238E27FC236}">
                  <a16:creationId xmlns:a16="http://schemas.microsoft.com/office/drawing/2014/main" id="{35BBFA5E-7F41-33A0-F2E5-3CCC3A4A9D50}"/>
                </a:ext>
              </a:extLst>
            </p:cNvPr>
            <p:cNvSpPr/>
            <p:nvPr/>
          </p:nvSpPr>
          <p:spPr>
            <a:xfrm>
              <a:off x="5704713" y="573405"/>
              <a:ext cx="240720" cy="240720"/>
            </a:xfrm>
            <a:custGeom>
              <a:avLst/>
              <a:gdLst/>
              <a:ahLst/>
              <a:cxnLst/>
              <a:rect l="l" t="t" r="r" b="b"/>
              <a:pathLst>
                <a:path w="573404" h="573405">
                  <a:moveTo>
                    <a:pt x="573404" y="0"/>
                  </a:moveTo>
                  <a:lnTo>
                    <a:pt x="0" y="0"/>
                  </a:lnTo>
                  <a:lnTo>
                    <a:pt x="0" y="573392"/>
                  </a:lnTo>
                  <a:lnTo>
                    <a:pt x="573404" y="573392"/>
                  </a:lnTo>
                  <a:lnTo>
                    <a:pt x="573404" y="0"/>
                  </a:lnTo>
                  <a:close/>
                </a:path>
              </a:pathLst>
            </a:custGeom>
            <a:solidFill>
              <a:srgbClr val="EB8A33"/>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mn-cs"/>
              </a:endParaRPr>
            </a:p>
          </p:txBody>
        </p:sp>
        <p:sp>
          <p:nvSpPr>
            <p:cNvPr id="10" name="object 5">
              <a:extLst>
                <a:ext uri="{FF2B5EF4-FFF2-40B4-BE49-F238E27FC236}">
                  <a16:creationId xmlns:a16="http://schemas.microsoft.com/office/drawing/2014/main" id="{7BF673BE-BA0B-65FA-B3CE-AAFA22D335F6}"/>
                </a:ext>
              </a:extLst>
            </p:cNvPr>
            <p:cNvSpPr/>
            <p:nvPr/>
          </p:nvSpPr>
          <p:spPr>
            <a:xfrm>
              <a:off x="5131320" y="0"/>
              <a:ext cx="573405" cy="573405"/>
            </a:xfrm>
            <a:custGeom>
              <a:avLst/>
              <a:gdLst/>
              <a:ahLst/>
              <a:cxnLst/>
              <a:rect l="l" t="t" r="r" b="b"/>
              <a:pathLst>
                <a:path w="573404" h="573405">
                  <a:moveTo>
                    <a:pt x="573392" y="0"/>
                  </a:moveTo>
                  <a:lnTo>
                    <a:pt x="0" y="0"/>
                  </a:lnTo>
                  <a:lnTo>
                    <a:pt x="0" y="573392"/>
                  </a:lnTo>
                  <a:lnTo>
                    <a:pt x="573392" y="573392"/>
                  </a:lnTo>
                  <a:lnTo>
                    <a:pt x="573392" y="0"/>
                  </a:lnTo>
                  <a:close/>
                </a:path>
              </a:pathLst>
            </a:custGeom>
            <a:solidFill>
              <a:srgbClr val="4D9CB9"/>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mn-cs"/>
              </a:endParaRPr>
            </a:p>
          </p:txBody>
        </p:sp>
      </p:grpSp>
      <p:sp>
        <p:nvSpPr>
          <p:cNvPr id="6" name="TextBox 5">
            <a:extLst>
              <a:ext uri="{FF2B5EF4-FFF2-40B4-BE49-F238E27FC236}">
                <a16:creationId xmlns:a16="http://schemas.microsoft.com/office/drawing/2014/main" id="{0A82D5A9-5690-5408-4FC2-E1E65A47858A}"/>
              </a:ext>
            </a:extLst>
          </p:cNvPr>
          <p:cNvSpPr txBox="1"/>
          <p:nvPr userDrawn="1"/>
        </p:nvSpPr>
        <p:spPr>
          <a:xfrm>
            <a:off x="459334" y="604299"/>
            <a:ext cx="3521964" cy="946206"/>
          </a:xfrm>
          <a:prstGeom prst="rect">
            <a:avLst/>
          </a:prstGeom>
          <a:noFill/>
        </p:spPr>
        <p:txBody>
          <a:bodyPr wrap="square" rtlCol="0" anchor="b" anchorCtr="0">
            <a:normAutofit fontScale="92500" lnSpcReduction="10000"/>
          </a:bodyPr>
          <a:lstStyle/>
          <a:p>
            <a:r>
              <a:rPr lang="en-US" sz="3200" dirty="0">
                <a:solidFill>
                  <a:srgbClr val="097DBB"/>
                </a:solidFill>
                <a:latin typeface="Arial" panose="020B0604020202020204" pitchFamily="34" charset="0"/>
                <a:cs typeface="Arial" panose="020B0604020202020204" pitchFamily="34" charset="0"/>
              </a:rPr>
              <a:t>Always connected, </a:t>
            </a:r>
            <a:r>
              <a:rPr lang="en-US" sz="3200" b="1" dirty="0">
                <a:solidFill>
                  <a:srgbClr val="097DBB"/>
                </a:solidFill>
                <a:latin typeface="Arial" panose="020B0604020202020204" pitchFamily="34" charset="0"/>
                <a:cs typeface="Arial" panose="020B0604020202020204" pitchFamily="34" charset="0"/>
              </a:rPr>
              <a:t>near and far</a:t>
            </a:r>
          </a:p>
        </p:txBody>
      </p:sp>
      <p:sp>
        <p:nvSpPr>
          <p:cNvPr id="7" name="TextBox 6">
            <a:extLst>
              <a:ext uri="{FF2B5EF4-FFF2-40B4-BE49-F238E27FC236}">
                <a16:creationId xmlns:a16="http://schemas.microsoft.com/office/drawing/2014/main" id="{5A537B3F-6A61-F8EA-7610-A21995D95233}"/>
              </a:ext>
            </a:extLst>
          </p:cNvPr>
          <p:cNvSpPr txBox="1"/>
          <p:nvPr userDrawn="1"/>
        </p:nvSpPr>
        <p:spPr>
          <a:xfrm>
            <a:off x="457200" y="1673352"/>
            <a:ext cx="3355848" cy="3181036"/>
          </a:xfrm>
          <a:prstGeom prst="rect">
            <a:avLst/>
          </a:prstGeom>
          <a:noFill/>
        </p:spPr>
        <p:txBody>
          <a:bodyPr wrap="square" numCol="2" rtlCol="0" anchor="t" anchorCtr="0">
            <a:normAutofit fontScale="62500" lnSpcReduction="20000"/>
          </a:bodyPr>
          <a:lstStyle/>
          <a:p>
            <a:pPr>
              <a:lnSpc>
                <a:spcPct val="150000"/>
              </a:lnSpc>
              <a:spcBef>
                <a:spcPts val="200"/>
              </a:spcBef>
            </a:pPr>
            <a:r>
              <a:rPr lang="en-US" sz="1400" dirty="0">
                <a:solidFill>
                  <a:schemeClr val="tx1"/>
                </a:solidFill>
                <a:latin typeface="Arial" panose="020B0604020202020204" pitchFamily="34" charset="0"/>
                <a:cs typeface="Arial" panose="020B0604020202020204" pitchFamily="34" charset="0"/>
              </a:rPr>
              <a:t>Austin</a:t>
            </a:r>
          </a:p>
          <a:p>
            <a:pPr>
              <a:lnSpc>
                <a:spcPct val="150000"/>
              </a:lnSpc>
              <a:spcBef>
                <a:spcPts val="200"/>
              </a:spcBef>
            </a:pPr>
            <a:r>
              <a:rPr lang="en-US" sz="1400" dirty="0">
                <a:solidFill>
                  <a:schemeClr val="tx1"/>
                </a:solidFill>
                <a:latin typeface="Arial" panose="020B0604020202020204" pitchFamily="34" charset="0"/>
                <a:cs typeface="Arial" panose="020B0604020202020204" pitchFamily="34" charset="0"/>
              </a:rPr>
              <a:t>Cape Girardeau</a:t>
            </a:r>
          </a:p>
          <a:p>
            <a:pPr>
              <a:lnSpc>
                <a:spcPct val="150000"/>
              </a:lnSpc>
              <a:spcBef>
                <a:spcPts val="200"/>
              </a:spcBef>
            </a:pPr>
            <a:r>
              <a:rPr lang="en-US" sz="1400" dirty="0">
                <a:solidFill>
                  <a:schemeClr val="tx1"/>
                </a:solidFill>
                <a:latin typeface="Arial" panose="020B0604020202020204" pitchFamily="34" charset="0"/>
                <a:cs typeface="Arial" panose="020B0604020202020204" pitchFamily="34" charset="0"/>
              </a:rPr>
              <a:t>Dakota Dunes</a:t>
            </a:r>
          </a:p>
          <a:p>
            <a:pPr>
              <a:lnSpc>
                <a:spcPct val="150000"/>
              </a:lnSpc>
              <a:spcBef>
                <a:spcPts val="200"/>
              </a:spcBef>
            </a:pPr>
            <a:r>
              <a:rPr lang="en-US" sz="1400" dirty="0">
                <a:solidFill>
                  <a:schemeClr val="tx1"/>
                </a:solidFill>
                <a:latin typeface="Arial" panose="020B0604020202020204" pitchFamily="34" charset="0"/>
                <a:cs typeface="Arial" panose="020B0604020202020204" pitchFamily="34" charset="0"/>
              </a:rPr>
              <a:t>Dallas</a:t>
            </a:r>
          </a:p>
          <a:p>
            <a:pPr>
              <a:lnSpc>
                <a:spcPct val="150000"/>
              </a:lnSpc>
              <a:spcBef>
                <a:spcPts val="200"/>
              </a:spcBef>
            </a:pPr>
            <a:r>
              <a:rPr lang="en-US" sz="1400" dirty="0">
                <a:solidFill>
                  <a:schemeClr val="tx1"/>
                </a:solidFill>
                <a:latin typeface="Arial" panose="020B0604020202020204" pitchFamily="34" charset="0"/>
                <a:cs typeface="Arial" panose="020B0604020202020204" pitchFamily="34" charset="0"/>
              </a:rPr>
              <a:t>Denver</a:t>
            </a:r>
          </a:p>
          <a:p>
            <a:pPr>
              <a:lnSpc>
                <a:spcPct val="150000"/>
              </a:lnSpc>
              <a:spcBef>
                <a:spcPts val="200"/>
              </a:spcBef>
            </a:pPr>
            <a:r>
              <a:rPr lang="en-US" sz="1400" dirty="0">
                <a:solidFill>
                  <a:schemeClr val="tx1"/>
                </a:solidFill>
                <a:latin typeface="Arial" panose="020B0604020202020204" pitchFamily="34" charset="0"/>
                <a:cs typeface="Arial" panose="020B0604020202020204" pitchFamily="34" charset="0"/>
              </a:rPr>
              <a:t>Galveston</a:t>
            </a:r>
          </a:p>
          <a:p>
            <a:pPr>
              <a:lnSpc>
                <a:spcPct val="150000"/>
              </a:lnSpc>
              <a:spcBef>
                <a:spcPts val="200"/>
              </a:spcBef>
            </a:pPr>
            <a:r>
              <a:rPr lang="en-US" sz="1400" dirty="0">
                <a:solidFill>
                  <a:schemeClr val="tx1"/>
                </a:solidFill>
                <a:latin typeface="Arial" panose="020B0604020202020204" pitchFamily="34" charset="0"/>
                <a:cs typeface="Arial" panose="020B0604020202020204" pitchFamily="34" charset="0"/>
              </a:rPr>
              <a:t>Greenville</a:t>
            </a:r>
          </a:p>
          <a:p>
            <a:pPr>
              <a:lnSpc>
                <a:spcPct val="150000"/>
              </a:lnSpc>
              <a:spcBef>
                <a:spcPts val="200"/>
              </a:spcBef>
            </a:pPr>
            <a:r>
              <a:rPr lang="en-US" sz="1400" dirty="0">
                <a:solidFill>
                  <a:schemeClr val="tx1"/>
                </a:solidFill>
                <a:latin typeface="Arial" panose="020B0604020202020204" pitchFamily="34" charset="0"/>
                <a:cs typeface="Arial" panose="020B0604020202020204" pitchFamily="34" charset="0"/>
              </a:rPr>
              <a:t>Hendersonville</a:t>
            </a:r>
          </a:p>
          <a:p>
            <a:pPr>
              <a:lnSpc>
                <a:spcPct val="150000"/>
              </a:lnSpc>
              <a:spcBef>
                <a:spcPts val="200"/>
              </a:spcBef>
            </a:pPr>
            <a:r>
              <a:rPr lang="en-US" sz="1400" dirty="0">
                <a:solidFill>
                  <a:schemeClr val="tx1"/>
                </a:solidFill>
                <a:latin typeface="Arial" panose="020B0604020202020204" pitchFamily="34" charset="0"/>
                <a:cs typeface="Arial" panose="020B0604020202020204" pitchFamily="34" charset="0"/>
              </a:rPr>
              <a:t>Houston</a:t>
            </a:r>
          </a:p>
          <a:p>
            <a:pPr>
              <a:lnSpc>
                <a:spcPct val="150000"/>
              </a:lnSpc>
              <a:spcBef>
                <a:spcPts val="200"/>
              </a:spcBef>
            </a:pPr>
            <a:r>
              <a:rPr lang="en-US" sz="1400" dirty="0">
                <a:solidFill>
                  <a:schemeClr val="tx1"/>
                </a:solidFill>
                <a:latin typeface="Arial" panose="020B0604020202020204" pitchFamily="34" charset="0"/>
                <a:cs typeface="Arial" panose="020B0604020202020204" pitchFamily="34" charset="0"/>
              </a:rPr>
              <a:t>Jefferson City</a:t>
            </a:r>
          </a:p>
          <a:p>
            <a:pPr>
              <a:lnSpc>
                <a:spcPct val="150000"/>
              </a:lnSpc>
              <a:spcBef>
                <a:spcPts val="200"/>
              </a:spcBef>
            </a:pPr>
            <a:r>
              <a:rPr lang="en-US" sz="1400" dirty="0">
                <a:solidFill>
                  <a:schemeClr val="tx1"/>
                </a:solidFill>
                <a:latin typeface="Arial" panose="020B0604020202020204" pitchFamily="34" charset="0"/>
                <a:cs typeface="Arial" panose="020B0604020202020204" pitchFamily="34" charset="0"/>
              </a:rPr>
              <a:t>Kansas City</a:t>
            </a:r>
          </a:p>
          <a:p>
            <a:pPr>
              <a:lnSpc>
                <a:spcPct val="150000"/>
              </a:lnSpc>
              <a:spcBef>
                <a:spcPts val="200"/>
              </a:spcBef>
            </a:pPr>
            <a:r>
              <a:rPr lang="en-US" sz="1400" dirty="0">
                <a:solidFill>
                  <a:schemeClr val="tx1"/>
                </a:solidFill>
                <a:latin typeface="Arial" panose="020B0604020202020204" pitchFamily="34" charset="0"/>
                <a:cs typeface="Arial" panose="020B0604020202020204" pitchFamily="34" charset="0"/>
              </a:rPr>
              <a:t>Las Vegas</a:t>
            </a:r>
          </a:p>
          <a:p>
            <a:pPr>
              <a:lnSpc>
                <a:spcPct val="150000"/>
              </a:lnSpc>
              <a:spcBef>
                <a:spcPts val="200"/>
              </a:spcBef>
            </a:pPr>
            <a:r>
              <a:rPr lang="en-US" sz="1400" dirty="0">
                <a:solidFill>
                  <a:schemeClr val="tx1"/>
                </a:solidFill>
                <a:latin typeface="Arial" panose="020B0604020202020204" pitchFamily="34" charset="0"/>
                <a:cs typeface="Arial" panose="020B0604020202020204" pitchFamily="34" charset="0"/>
              </a:rPr>
              <a:t>Minneapolis</a:t>
            </a:r>
          </a:p>
          <a:p>
            <a:pPr>
              <a:lnSpc>
                <a:spcPct val="150000"/>
              </a:lnSpc>
              <a:spcBef>
                <a:spcPts val="200"/>
              </a:spcBef>
            </a:pPr>
            <a:r>
              <a:rPr lang="en-US" sz="1400" dirty="0">
                <a:solidFill>
                  <a:schemeClr val="tx1"/>
                </a:solidFill>
                <a:latin typeface="Arial" panose="020B0604020202020204" pitchFamily="34" charset="0"/>
                <a:cs typeface="Arial" panose="020B0604020202020204" pitchFamily="34" charset="0"/>
              </a:rPr>
              <a:t>Nashville</a:t>
            </a:r>
          </a:p>
          <a:p>
            <a:pPr>
              <a:lnSpc>
                <a:spcPct val="150000"/>
              </a:lnSpc>
              <a:spcBef>
                <a:spcPts val="200"/>
              </a:spcBef>
            </a:pPr>
            <a:r>
              <a:rPr lang="en-US" sz="1400" dirty="0">
                <a:solidFill>
                  <a:schemeClr val="tx1"/>
                </a:solidFill>
                <a:latin typeface="Arial" panose="020B0604020202020204" pitchFamily="34" charset="0"/>
                <a:cs typeface="Arial" panose="020B0604020202020204" pitchFamily="34" charset="0"/>
              </a:rPr>
              <a:t>Oklahoma City</a:t>
            </a:r>
          </a:p>
          <a:p>
            <a:pPr>
              <a:lnSpc>
                <a:spcPct val="150000"/>
              </a:lnSpc>
              <a:spcBef>
                <a:spcPts val="200"/>
              </a:spcBef>
            </a:pPr>
            <a:r>
              <a:rPr lang="en-US" sz="1400" dirty="0">
                <a:solidFill>
                  <a:schemeClr val="tx1"/>
                </a:solidFill>
                <a:latin typeface="Arial" panose="020B0604020202020204" pitchFamily="34" charset="0"/>
                <a:cs typeface="Arial" panose="020B0604020202020204" pitchFamily="34" charset="0"/>
              </a:rPr>
              <a:t>Omaha</a:t>
            </a:r>
          </a:p>
          <a:p>
            <a:pPr>
              <a:lnSpc>
                <a:spcPct val="150000"/>
              </a:lnSpc>
              <a:spcBef>
                <a:spcPts val="200"/>
              </a:spcBef>
            </a:pPr>
            <a:r>
              <a:rPr lang="en-US" sz="1400" dirty="0">
                <a:solidFill>
                  <a:schemeClr val="tx1"/>
                </a:solidFill>
                <a:latin typeface="Arial" panose="020B0604020202020204" pitchFamily="34" charset="0"/>
                <a:cs typeface="Arial" panose="020B0604020202020204" pitchFamily="34" charset="0"/>
              </a:rPr>
              <a:t>Overland Park</a:t>
            </a:r>
          </a:p>
          <a:p>
            <a:pPr>
              <a:lnSpc>
                <a:spcPct val="150000"/>
              </a:lnSpc>
              <a:spcBef>
                <a:spcPts val="200"/>
              </a:spcBef>
            </a:pPr>
            <a:r>
              <a:rPr lang="en-US" sz="1400" dirty="0">
                <a:solidFill>
                  <a:schemeClr val="tx1"/>
                </a:solidFill>
                <a:latin typeface="Arial" panose="020B0604020202020204" pitchFamily="34" charset="0"/>
                <a:cs typeface="Arial" panose="020B0604020202020204" pitchFamily="34" charset="0"/>
              </a:rPr>
              <a:t>Phoenix</a:t>
            </a:r>
          </a:p>
          <a:p>
            <a:pPr>
              <a:lnSpc>
                <a:spcPct val="150000"/>
              </a:lnSpc>
              <a:spcBef>
                <a:spcPts val="200"/>
              </a:spcBef>
            </a:pPr>
            <a:r>
              <a:rPr lang="en-US" sz="1400" dirty="0">
                <a:solidFill>
                  <a:schemeClr val="tx1"/>
                </a:solidFill>
                <a:latin typeface="Arial" panose="020B0604020202020204" pitchFamily="34" charset="0"/>
                <a:cs typeface="Arial" panose="020B0604020202020204" pitchFamily="34" charset="0"/>
              </a:rPr>
              <a:t>Plano</a:t>
            </a:r>
          </a:p>
          <a:p>
            <a:pPr>
              <a:lnSpc>
                <a:spcPct val="150000"/>
              </a:lnSpc>
              <a:spcBef>
                <a:spcPts val="200"/>
              </a:spcBef>
            </a:pPr>
            <a:r>
              <a:rPr lang="en-US" sz="1400" dirty="0">
                <a:solidFill>
                  <a:schemeClr val="tx1"/>
                </a:solidFill>
                <a:latin typeface="Arial" panose="020B0604020202020204" pitchFamily="34" charset="0"/>
                <a:cs typeface="Arial" panose="020B0604020202020204" pitchFamily="34" charset="0"/>
              </a:rPr>
              <a:t>Salt Lake City</a:t>
            </a:r>
          </a:p>
          <a:p>
            <a:pPr>
              <a:lnSpc>
                <a:spcPct val="150000"/>
              </a:lnSpc>
              <a:spcBef>
                <a:spcPts val="200"/>
              </a:spcBef>
            </a:pPr>
            <a:r>
              <a:rPr lang="en-US" sz="1400" dirty="0">
                <a:solidFill>
                  <a:schemeClr val="tx1"/>
                </a:solidFill>
                <a:latin typeface="Arial" panose="020B0604020202020204" pitchFamily="34" charset="0"/>
                <a:cs typeface="Arial" panose="020B0604020202020204" pitchFamily="34" charset="0"/>
              </a:rPr>
              <a:t>San Jose (Silicon Valley)</a:t>
            </a:r>
          </a:p>
          <a:p>
            <a:pPr>
              <a:lnSpc>
                <a:spcPct val="150000"/>
              </a:lnSpc>
              <a:spcBef>
                <a:spcPts val="200"/>
              </a:spcBef>
            </a:pPr>
            <a:r>
              <a:rPr lang="en-US" sz="1400" dirty="0">
                <a:solidFill>
                  <a:schemeClr val="tx1"/>
                </a:solidFill>
                <a:latin typeface="Arial" panose="020B0604020202020204" pitchFamily="34" charset="0"/>
                <a:cs typeface="Arial" panose="020B0604020202020204" pitchFamily="34" charset="0"/>
              </a:rPr>
              <a:t>Santa Fe</a:t>
            </a:r>
          </a:p>
          <a:p>
            <a:pPr>
              <a:lnSpc>
                <a:spcPct val="150000"/>
              </a:lnSpc>
              <a:spcBef>
                <a:spcPts val="200"/>
              </a:spcBef>
            </a:pPr>
            <a:r>
              <a:rPr lang="en-US" sz="1400" dirty="0">
                <a:solidFill>
                  <a:schemeClr val="tx1"/>
                </a:solidFill>
                <a:latin typeface="Arial" panose="020B0604020202020204" pitchFamily="34" charset="0"/>
                <a:cs typeface="Arial" panose="020B0604020202020204" pitchFamily="34" charset="0"/>
              </a:rPr>
              <a:t>Santa Monica (Los Angeles)</a:t>
            </a:r>
          </a:p>
          <a:p>
            <a:pPr>
              <a:lnSpc>
                <a:spcPct val="150000"/>
              </a:lnSpc>
              <a:spcBef>
                <a:spcPts val="200"/>
              </a:spcBef>
            </a:pPr>
            <a:r>
              <a:rPr lang="en-US" sz="1400" dirty="0">
                <a:solidFill>
                  <a:schemeClr val="tx1"/>
                </a:solidFill>
                <a:latin typeface="Arial" panose="020B0604020202020204" pitchFamily="34" charset="0"/>
                <a:cs typeface="Arial" panose="020B0604020202020204" pitchFamily="34" charset="0"/>
              </a:rPr>
              <a:t>Springfield</a:t>
            </a:r>
          </a:p>
          <a:p>
            <a:pPr>
              <a:lnSpc>
                <a:spcPct val="150000"/>
              </a:lnSpc>
              <a:spcBef>
                <a:spcPts val="200"/>
              </a:spcBef>
            </a:pPr>
            <a:r>
              <a:rPr lang="en-US" sz="1400" dirty="0">
                <a:solidFill>
                  <a:schemeClr val="tx1"/>
                </a:solidFill>
                <a:latin typeface="Arial" panose="020B0604020202020204" pitchFamily="34" charset="0"/>
                <a:cs typeface="Arial" panose="020B0604020202020204" pitchFamily="34" charset="0"/>
              </a:rPr>
              <a:t>St. Cloud</a:t>
            </a:r>
          </a:p>
          <a:p>
            <a:pPr>
              <a:lnSpc>
                <a:spcPct val="150000"/>
              </a:lnSpc>
              <a:spcBef>
                <a:spcPts val="200"/>
              </a:spcBef>
            </a:pPr>
            <a:r>
              <a:rPr lang="en-US" sz="1400" dirty="0">
                <a:solidFill>
                  <a:schemeClr val="tx1"/>
                </a:solidFill>
                <a:latin typeface="Arial" panose="020B0604020202020204" pitchFamily="34" charset="0"/>
                <a:cs typeface="Arial" panose="020B0604020202020204" pitchFamily="34" charset="0"/>
              </a:rPr>
              <a:t>St. George</a:t>
            </a:r>
          </a:p>
          <a:p>
            <a:pPr>
              <a:lnSpc>
                <a:spcPct val="150000"/>
              </a:lnSpc>
              <a:spcBef>
                <a:spcPts val="200"/>
              </a:spcBef>
            </a:pPr>
            <a:r>
              <a:rPr lang="en-US" sz="1400" dirty="0">
                <a:solidFill>
                  <a:schemeClr val="tx1"/>
                </a:solidFill>
                <a:latin typeface="Arial" panose="020B0604020202020204" pitchFamily="34" charset="0"/>
                <a:cs typeface="Arial" panose="020B0604020202020204" pitchFamily="34" charset="0"/>
              </a:rPr>
              <a:t>St. Louis</a:t>
            </a:r>
          </a:p>
          <a:p>
            <a:pPr>
              <a:lnSpc>
                <a:spcPct val="150000"/>
              </a:lnSpc>
              <a:spcBef>
                <a:spcPts val="200"/>
              </a:spcBef>
            </a:pPr>
            <a:r>
              <a:rPr lang="en-US" sz="1400" dirty="0">
                <a:solidFill>
                  <a:schemeClr val="tx1"/>
                </a:solidFill>
                <a:latin typeface="Arial" panose="020B0604020202020204" pitchFamily="34" charset="0"/>
                <a:cs typeface="Arial" panose="020B0604020202020204" pitchFamily="34" charset="0"/>
              </a:rPr>
              <a:t>Tampa</a:t>
            </a:r>
          </a:p>
          <a:p>
            <a:pPr>
              <a:lnSpc>
                <a:spcPct val="150000"/>
              </a:lnSpc>
              <a:spcBef>
                <a:spcPts val="200"/>
              </a:spcBef>
            </a:pPr>
            <a:r>
              <a:rPr lang="en-US" sz="1400" dirty="0">
                <a:solidFill>
                  <a:schemeClr val="tx1"/>
                </a:solidFill>
                <a:latin typeface="Arial" panose="020B0604020202020204" pitchFamily="34" charset="0"/>
                <a:cs typeface="Arial" panose="020B0604020202020204" pitchFamily="34" charset="0"/>
              </a:rPr>
              <a:t>Washington, D.C.</a:t>
            </a:r>
          </a:p>
          <a:p>
            <a:pPr>
              <a:lnSpc>
                <a:spcPct val="150000"/>
              </a:lnSpc>
              <a:spcBef>
                <a:spcPts val="200"/>
              </a:spcBef>
            </a:pPr>
            <a:r>
              <a:rPr lang="en-US" sz="1400" dirty="0">
                <a:solidFill>
                  <a:schemeClr val="tx1"/>
                </a:solidFill>
                <a:latin typeface="Arial" panose="020B0604020202020204" pitchFamily="34" charset="0"/>
                <a:cs typeface="Arial" panose="020B0604020202020204" pitchFamily="34" charset="0"/>
              </a:rPr>
              <a:t>Wichita</a:t>
            </a:r>
          </a:p>
        </p:txBody>
      </p:sp>
      <p:pic>
        <p:nvPicPr>
          <p:cNvPr id="19" name="Graphic 18">
            <a:extLst>
              <a:ext uri="{FF2B5EF4-FFF2-40B4-BE49-F238E27FC236}">
                <a16:creationId xmlns:a16="http://schemas.microsoft.com/office/drawing/2014/main" id="{678A7E0E-70D7-D607-0780-845B7B53D4A2}"/>
              </a:ext>
            </a:extLst>
          </p:cNvPr>
          <p:cNvPicPr>
            <a:picLocks noChangeAspect="1"/>
          </p:cNvPicPr>
          <p:nvPr userDrawn="1"/>
        </p:nvPicPr>
        <p:blipFill>
          <a:blip r:embed="rId2"/>
          <a:srcRect/>
          <a:stretch/>
        </p:blipFill>
        <p:spPr>
          <a:xfrm>
            <a:off x="3568828" y="1330076"/>
            <a:ext cx="5050381" cy="3115036"/>
          </a:xfrm>
          <a:prstGeom prst="rect">
            <a:avLst/>
          </a:prstGeom>
        </p:spPr>
      </p:pic>
      <p:sp>
        <p:nvSpPr>
          <p:cNvPr id="5" name="Slide Number Placeholder 4">
            <a:extLst>
              <a:ext uri="{FF2B5EF4-FFF2-40B4-BE49-F238E27FC236}">
                <a16:creationId xmlns:a16="http://schemas.microsoft.com/office/drawing/2014/main" id="{D5D21113-FE43-FA3C-AD0A-DEB91E2E8C85}"/>
              </a:ext>
            </a:extLst>
          </p:cNvPr>
          <p:cNvSpPr>
            <a:spLocks noGrp="1"/>
          </p:cNvSpPr>
          <p:nvPr>
            <p:ph type="sldNum" sz="quarter" idx="10"/>
          </p:nvPr>
        </p:nvSpPr>
        <p:spPr/>
        <p:txBody>
          <a:bodyPr/>
          <a:lstStyle/>
          <a:p>
            <a:fld id="{8569A7FC-5743-4517-B3CE-B9650F286C2E}" type="slidenum">
              <a:rPr lang="en-US" smtClean="0"/>
              <a:pPr/>
              <a:t>‹#›</a:t>
            </a:fld>
            <a:endParaRPr lang="en-US" dirty="0"/>
          </a:p>
        </p:txBody>
      </p:sp>
    </p:spTree>
    <p:extLst>
      <p:ext uri="{BB962C8B-B14F-4D97-AF65-F5344CB8AC3E}">
        <p14:creationId xmlns:p14="http://schemas.microsoft.com/office/powerpoint/2010/main" val="3583847978"/>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EI">
    <p:spTree>
      <p:nvGrpSpPr>
        <p:cNvPr id="1" name=""/>
        <p:cNvGrpSpPr/>
        <p:nvPr/>
      </p:nvGrpSpPr>
      <p:grpSpPr>
        <a:xfrm>
          <a:off x="0" y="0"/>
          <a:ext cx="0" cy="0"/>
          <a:chOff x="0" y="0"/>
          <a:chExt cx="0" cy="0"/>
        </a:xfrm>
      </p:grpSpPr>
      <p:pic>
        <p:nvPicPr>
          <p:cNvPr id="12" name="Picture 11" descr="A group of hot air balloons in a field&#10;&#10;Description automatically generated">
            <a:extLst>
              <a:ext uri="{FF2B5EF4-FFF2-40B4-BE49-F238E27FC236}">
                <a16:creationId xmlns:a16="http://schemas.microsoft.com/office/drawing/2014/main" id="{652AE7FC-A6F6-9496-5F10-9AAB76D5738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4356178" cy="5143500"/>
          </a:xfrm>
          <a:prstGeom prst="rect">
            <a:avLst/>
          </a:prstGeom>
        </p:spPr>
      </p:pic>
      <p:sp>
        <p:nvSpPr>
          <p:cNvPr id="4" name="Rectangle 3">
            <a:extLst>
              <a:ext uri="{FF2B5EF4-FFF2-40B4-BE49-F238E27FC236}">
                <a16:creationId xmlns:a16="http://schemas.microsoft.com/office/drawing/2014/main" id="{BE2823CF-833C-D13E-3A07-A2BEE59A3444}"/>
              </a:ext>
            </a:extLst>
          </p:cNvPr>
          <p:cNvSpPr/>
          <p:nvPr userDrawn="1"/>
        </p:nvSpPr>
        <p:spPr>
          <a:xfrm>
            <a:off x="0" y="0"/>
            <a:ext cx="4353190" cy="5143500"/>
          </a:xfrm>
          <a:prstGeom prst="rect">
            <a:avLst/>
          </a:prstGeom>
          <a:solidFill>
            <a:schemeClr val="tx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2" name="Group 1">
            <a:extLst>
              <a:ext uri="{FF2B5EF4-FFF2-40B4-BE49-F238E27FC236}">
                <a16:creationId xmlns:a16="http://schemas.microsoft.com/office/drawing/2014/main" id="{20CFC392-8862-21BA-877D-CCEF22790196}"/>
              </a:ext>
            </a:extLst>
          </p:cNvPr>
          <p:cNvGrpSpPr/>
          <p:nvPr userDrawn="1"/>
        </p:nvGrpSpPr>
        <p:grpSpPr>
          <a:xfrm>
            <a:off x="4041648" y="0"/>
            <a:ext cx="447359" cy="447366"/>
            <a:chOff x="5131320" y="0"/>
            <a:chExt cx="814113" cy="814125"/>
          </a:xfrm>
        </p:grpSpPr>
        <p:sp>
          <p:nvSpPr>
            <p:cNvPr id="3" name="object 4">
              <a:extLst>
                <a:ext uri="{FF2B5EF4-FFF2-40B4-BE49-F238E27FC236}">
                  <a16:creationId xmlns:a16="http://schemas.microsoft.com/office/drawing/2014/main" id="{35BBFA5E-7F41-33A0-F2E5-3CCC3A4A9D50}"/>
                </a:ext>
              </a:extLst>
            </p:cNvPr>
            <p:cNvSpPr/>
            <p:nvPr/>
          </p:nvSpPr>
          <p:spPr>
            <a:xfrm>
              <a:off x="5704713" y="573405"/>
              <a:ext cx="240720" cy="240720"/>
            </a:xfrm>
            <a:custGeom>
              <a:avLst/>
              <a:gdLst/>
              <a:ahLst/>
              <a:cxnLst/>
              <a:rect l="l" t="t" r="r" b="b"/>
              <a:pathLst>
                <a:path w="573404" h="573405">
                  <a:moveTo>
                    <a:pt x="573404" y="0"/>
                  </a:moveTo>
                  <a:lnTo>
                    <a:pt x="0" y="0"/>
                  </a:lnTo>
                  <a:lnTo>
                    <a:pt x="0" y="573392"/>
                  </a:lnTo>
                  <a:lnTo>
                    <a:pt x="573404" y="573392"/>
                  </a:lnTo>
                  <a:lnTo>
                    <a:pt x="573404" y="0"/>
                  </a:lnTo>
                  <a:close/>
                </a:path>
              </a:pathLst>
            </a:custGeom>
            <a:solidFill>
              <a:srgbClr val="EB8A33"/>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mn-cs"/>
              </a:endParaRPr>
            </a:p>
          </p:txBody>
        </p:sp>
        <p:sp>
          <p:nvSpPr>
            <p:cNvPr id="10" name="object 5">
              <a:extLst>
                <a:ext uri="{FF2B5EF4-FFF2-40B4-BE49-F238E27FC236}">
                  <a16:creationId xmlns:a16="http://schemas.microsoft.com/office/drawing/2014/main" id="{7BF673BE-BA0B-65FA-B3CE-AAFA22D335F6}"/>
                </a:ext>
              </a:extLst>
            </p:cNvPr>
            <p:cNvSpPr/>
            <p:nvPr/>
          </p:nvSpPr>
          <p:spPr>
            <a:xfrm>
              <a:off x="5131320" y="0"/>
              <a:ext cx="573405" cy="573405"/>
            </a:xfrm>
            <a:custGeom>
              <a:avLst/>
              <a:gdLst/>
              <a:ahLst/>
              <a:cxnLst/>
              <a:rect l="l" t="t" r="r" b="b"/>
              <a:pathLst>
                <a:path w="573404" h="573405">
                  <a:moveTo>
                    <a:pt x="573392" y="0"/>
                  </a:moveTo>
                  <a:lnTo>
                    <a:pt x="0" y="0"/>
                  </a:lnTo>
                  <a:lnTo>
                    <a:pt x="0" y="573392"/>
                  </a:lnTo>
                  <a:lnTo>
                    <a:pt x="573392" y="573392"/>
                  </a:lnTo>
                  <a:lnTo>
                    <a:pt x="573392" y="0"/>
                  </a:lnTo>
                  <a:close/>
                </a:path>
              </a:pathLst>
            </a:custGeom>
            <a:solidFill>
              <a:srgbClr val="4D9CB9"/>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mn-cs"/>
              </a:endParaRPr>
            </a:p>
          </p:txBody>
        </p:sp>
      </p:grpSp>
      <p:sp>
        <p:nvSpPr>
          <p:cNvPr id="6" name="object 11">
            <a:extLst>
              <a:ext uri="{FF2B5EF4-FFF2-40B4-BE49-F238E27FC236}">
                <a16:creationId xmlns:a16="http://schemas.microsoft.com/office/drawing/2014/main" id="{45694656-6BBE-F856-14D2-0D023B3C7F70}"/>
              </a:ext>
            </a:extLst>
          </p:cNvPr>
          <p:cNvSpPr/>
          <p:nvPr userDrawn="1"/>
        </p:nvSpPr>
        <p:spPr>
          <a:xfrm>
            <a:off x="6670519" y="910760"/>
            <a:ext cx="34289" cy="3534209"/>
          </a:xfrm>
          <a:custGeom>
            <a:avLst/>
            <a:gdLst/>
            <a:ahLst/>
            <a:cxnLst/>
            <a:rect l="l" t="t" r="r" b="b"/>
            <a:pathLst>
              <a:path h="5161280">
                <a:moveTo>
                  <a:pt x="0" y="0"/>
                </a:moveTo>
                <a:lnTo>
                  <a:pt x="0" y="5160657"/>
                </a:lnTo>
              </a:path>
            </a:pathLst>
          </a:custGeom>
          <a:ln w="3175">
            <a:solidFill>
              <a:schemeClr val="bg2">
                <a:lumMod val="90000"/>
              </a:schemeClr>
            </a:solidFill>
          </a:ln>
        </p:spPr>
        <p:txBody>
          <a:bodyPr wrap="square" lIns="0" tIns="0" rIns="0" bIns="0" rtlCol="0"/>
          <a:lstStyle/>
          <a:p>
            <a:endParaRPr sz="1013" dirty="0">
              <a:latin typeface="Arial" panose="020B0604020202020204" pitchFamily="34" charset="0"/>
            </a:endParaRPr>
          </a:p>
        </p:txBody>
      </p:sp>
      <p:sp>
        <p:nvSpPr>
          <p:cNvPr id="7" name="object 12">
            <a:extLst>
              <a:ext uri="{FF2B5EF4-FFF2-40B4-BE49-F238E27FC236}">
                <a16:creationId xmlns:a16="http://schemas.microsoft.com/office/drawing/2014/main" id="{F33C47B0-DF39-08BB-EBEF-13FC9E5B66E9}"/>
              </a:ext>
            </a:extLst>
          </p:cNvPr>
          <p:cNvSpPr/>
          <p:nvPr userDrawn="1"/>
        </p:nvSpPr>
        <p:spPr>
          <a:xfrm flipV="1">
            <a:off x="4787823" y="2652573"/>
            <a:ext cx="3750553" cy="34289"/>
          </a:xfrm>
          <a:custGeom>
            <a:avLst/>
            <a:gdLst/>
            <a:ahLst/>
            <a:cxnLst/>
            <a:rect l="l" t="t" r="r" b="b"/>
            <a:pathLst>
              <a:path w="6087109">
                <a:moveTo>
                  <a:pt x="6086716" y="0"/>
                </a:moveTo>
                <a:lnTo>
                  <a:pt x="0" y="0"/>
                </a:lnTo>
              </a:path>
            </a:pathLst>
          </a:custGeom>
          <a:ln w="3175">
            <a:solidFill>
              <a:schemeClr val="bg2">
                <a:lumMod val="90000"/>
              </a:schemeClr>
            </a:solidFill>
          </a:ln>
        </p:spPr>
        <p:txBody>
          <a:bodyPr wrap="square" lIns="0" tIns="0" rIns="0" bIns="0" rtlCol="0"/>
          <a:lstStyle/>
          <a:p>
            <a:endParaRPr sz="1013" dirty="0">
              <a:latin typeface="Arial" panose="020B0604020202020204" pitchFamily="34" charset="0"/>
            </a:endParaRPr>
          </a:p>
        </p:txBody>
      </p:sp>
      <p:sp>
        <p:nvSpPr>
          <p:cNvPr id="23" name="TextBox 22">
            <a:extLst>
              <a:ext uri="{FF2B5EF4-FFF2-40B4-BE49-F238E27FC236}">
                <a16:creationId xmlns:a16="http://schemas.microsoft.com/office/drawing/2014/main" id="{A78BFDF3-0A0C-D014-107B-49B167A62327}"/>
              </a:ext>
            </a:extLst>
          </p:cNvPr>
          <p:cNvSpPr txBox="1"/>
          <p:nvPr userDrawn="1"/>
        </p:nvSpPr>
        <p:spPr>
          <a:xfrm>
            <a:off x="459334" y="1488931"/>
            <a:ext cx="3521964" cy="1013737"/>
          </a:xfrm>
          <a:prstGeom prst="rect">
            <a:avLst/>
          </a:prstGeom>
          <a:noFill/>
        </p:spPr>
        <p:txBody>
          <a:bodyPr wrap="square" rtlCol="0" anchor="b" anchorCtr="0">
            <a:normAutofit fontScale="92500"/>
          </a:bodyPr>
          <a:lstStyle/>
          <a:p>
            <a:r>
              <a:rPr lang="en-US" sz="3200" dirty="0">
                <a:solidFill>
                  <a:schemeClr val="bg1"/>
                </a:solidFill>
                <a:latin typeface="Arial" panose="020B0604020202020204" pitchFamily="34" charset="0"/>
                <a:cs typeface="Arial" panose="020B0604020202020204" pitchFamily="34" charset="0"/>
              </a:rPr>
              <a:t>Inclusion lifts us all. </a:t>
            </a:r>
          </a:p>
          <a:p>
            <a:r>
              <a:rPr lang="en-US" sz="3200" b="1" dirty="0">
                <a:solidFill>
                  <a:schemeClr val="bg1"/>
                </a:solidFill>
                <a:latin typeface="Arial" panose="020B0604020202020204" pitchFamily="34" charset="0"/>
                <a:cs typeface="Arial" panose="020B0604020202020204" pitchFamily="34" charset="0"/>
              </a:rPr>
              <a:t>We’re all in.</a:t>
            </a:r>
          </a:p>
        </p:txBody>
      </p:sp>
      <p:sp>
        <p:nvSpPr>
          <p:cNvPr id="24" name="TextBox 23">
            <a:extLst>
              <a:ext uri="{FF2B5EF4-FFF2-40B4-BE49-F238E27FC236}">
                <a16:creationId xmlns:a16="http://schemas.microsoft.com/office/drawing/2014/main" id="{0362835C-E152-DD20-609A-0CA875E4B576}"/>
              </a:ext>
            </a:extLst>
          </p:cNvPr>
          <p:cNvSpPr txBox="1"/>
          <p:nvPr userDrawn="1"/>
        </p:nvSpPr>
        <p:spPr>
          <a:xfrm>
            <a:off x="457200" y="2652573"/>
            <a:ext cx="3521964" cy="1292662"/>
          </a:xfrm>
          <a:prstGeom prst="rect">
            <a:avLst/>
          </a:prstGeom>
          <a:noFill/>
        </p:spPr>
        <p:txBody>
          <a:bodyPr wrap="square" rtlCol="0" anchor="t" anchorCtr="0">
            <a:spAutoFit/>
          </a:bodyPr>
          <a:lstStyle/>
          <a:p>
            <a:pPr>
              <a:lnSpc>
                <a:spcPct val="100000"/>
              </a:lnSpc>
            </a:pPr>
            <a:r>
              <a:rPr lang="en-US" sz="1300" dirty="0">
                <a:solidFill>
                  <a:schemeClr val="bg1"/>
                </a:solidFill>
                <a:latin typeface="Arial" panose="020B0604020202020204" pitchFamily="34" charset="0"/>
                <a:cs typeface="Arial" panose="020B0604020202020204" pitchFamily="34" charset="0"/>
              </a:rPr>
              <a:t>The more diverse, equitable, and inclusive we are, the better equipped we become to rise above challenges and add new, creative, and fresh perspectives to the problems we solve. The important work to advance DEI at Spencer Fane is a shared passion.</a:t>
            </a:r>
            <a:endParaRPr lang="en-US" sz="1300" b="1" dirty="0">
              <a:solidFill>
                <a:schemeClr val="bg1"/>
              </a:solidFill>
              <a:latin typeface="Arial" panose="020B0604020202020204" pitchFamily="34" charset="0"/>
              <a:cs typeface="Arial" panose="020B0604020202020204" pitchFamily="34" charset="0"/>
            </a:endParaRPr>
          </a:p>
        </p:txBody>
      </p:sp>
      <p:grpSp>
        <p:nvGrpSpPr>
          <p:cNvPr id="33" name="Group 32">
            <a:extLst>
              <a:ext uri="{FF2B5EF4-FFF2-40B4-BE49-F238E27FC236}">
                <a16:creationId xmlns:a16="http://schemas.microsoft.com/office/drawing/2014/main" id="{8F6D78C2-1FB2-121C-9680-75949CB46E80}"/>
              </a:ext>
            </a:extLst>
          </p:cNvPr>
          <p:cNvGrpSpPr/>
          <p:nvPr userDrawn="1"/>
        </p:nvGrpSpPr>
        <p:grpSpPr>
          <a:xfrm>
            <a:off x="4652644" y="1138900"/>
            <a:ext cx="2010455" cy="1290710"/>
            <a:chOff x="4652644" y="1138900"/>
            <a:chExt cx="2010455" cy="1290710"/>
          </a:xfrm>
        </p:grpSpPr>
        <p:sp>
          <p:nvSpPr>
            <p:cNvPr id="29" name="TextBox 28">
              <a:extLst>
                <a:ext uri="{FF2B5EF4-FFF2-40B4-BE49-F238E27FC236}">
                  <a16:creationId xmlns:a16="http://schemas.microsoft.com/office/drawing/2014/main" id="{84D9FAEB-C831-497D-F7CD-5932AF40BD80}"/>
                </a:ext>
              </a:extLst>
            </p:cNvPr>
            <p:cNvSpPr txBox="1"/>
            <p:nvPr userDrawn="1"/>
          </p:nvSpPr>
          <p:spPr>
            <a:xfrm>
              <a:off x="4652644" y="1138900"/>
              <a:ext cx="2010455" cy="726040"/>
            </a:xfrm>
            <a:prstGeom prst="rect">
              <a:avLst/>
            </a:prstGeom>
            <a:noFill/>
          </p:spPr>
          <p:txBody>
            <a:bodyPr wrap="square" tIns="0" bIns="0" rtlCol="0" anchor="b" anchorCtr="0">
              <a:normAutofit lnSpcReduction="10000"/>
            </a:bodyPr>
            <a:lstStyle/>
            <a:p>
              <a:pPr algn="ctr"/>
              <a:r>
                <a:rPr lang="en-US" sz="4800" b="1" dirty="0">
                  <a:solidFill>
                    <a:srgbClr val="097DBB"/>
                  </a:solidFill>
                  <a:latin typeface="Arial" panose="020B0604020202020204" pitchFamily="34" charset="0"/>
                  <a:cs typeface="Arial" panose="020B0604020202020204" pitchFamily="34" charset="0"/>
                </a:rPr>
                <a:t>31</a:t>
              </a:r>
            </a:p>
          </p:txBody>
        </p:sp>
        <p:sp>
          <p:nvSpPr>
            <p:cNvPr id="30" name="TextBox 29">
              <a:extLst>
                <a:ext uri="{FF2B5EF4-FFF2-40B4-BE49-F238E27FC236}">
                  <a16:creationId xmlns:a16="http://schemas.microsoft.com/office/drawing/2014/main" id="{8E69DFCC-27BE-ED27-C874-3352F0DF1573}"/>
                </a:ext>
              </a:extLst>
            </p:cNvPr>
            <p:cNvSpPr txBox="1"/>
            <p:nvPr userDrawn="1"/>
          </p:nvSpPr>
          <p:spPr>
            <a:xfrm>
              <a:off x="4652644" y="1879702"/>
              <a:ext cx="2010455" cy="549908"/>
            </a:xfrm>
            <a:prstGeom prst="rect">
              <a:avLst/>
            </a:prstGeom>
            <a:noFill/>
          </p:spPr>
          <p:txBody>
            <a:bodyPr wrap="square" tIns="0" bIns="0" rtlCol="0" anchor="t" anchorCtr="0">
              <a:normAutofit/>
            </a:bodyPr>
            <a:lstStyle/>
            <a:p>
              <a:pPr lvl="0" algn="ctr"/>
              <a:r>
                <a:rPr lang="en-US" sz="1200" dirty="0">
                  <a:latin typeface="Arial" panose="020B0604020202020204" pitchFamily="34" charset="0"/>
                  <a:cs typeface="Arial" panose="020B0604020202020204" pitchFamily="34" charset="0"/>
                </a:rPr>
                <a:t>Women in Firm </a:t>
              </a:r>
              <a:r>
                <a:rPr lang="en-US" sz="1200" b="1" dirty="0">
                  <a:latin typeface="Arial" panose="020B0604020202020204" pitchFamily="34" charset="0"/>
                  <a:cs typeface="Arial" panose="020B0604020202020204" pitchFamily="34" charset="0"/>
                </a:rPr>
                <a:t>Leadership Positions</a:t>
              </a:r>
            </a:p>
          </p:txBody>
        </p:sp>
      </p:grpSp>
      <p:grpSp>
        <p:nvGrpSpPr>
          <p:cNvPr id="34" name="Group 33">
            <a:extLst>
              <a:ext uri="{FF2B5EF4-FFF2-40B4-BE49-F238E27FC236}">
                <a16:creationId xmlns:a16="http://schemas.microsoft.com/office/drawing/2014/main" id="{AC44B4B8-5363-F200-9E8D-FBC5C1B58BB0}"/>
              </a:ext>
            </a:extLst>
          </p:cNvPr>
          <p:cNvGrpSpPr/>
          <p:nvPr userDrawn="1"/>
        </p:nvGrpSpPr>
        <p:grpSpPr>
          <a:xfrm>
            <a:off x="6663099" y="1138900"/>
            <a:ext cx="2010455" cy="1290710"/>
            <a:chOff x="6663099" y="1140323"/>
            <a:chExt cx="2010455" cy="1290710"/>
          </a:xfrm>
        </p:grpSpPr>
        <p:sp>
          <p:nvSpPr>
            <p:cNvPr id="31" name="TextBox 30">
              <a:extLst>
                <a:ext uri="{FF2B5EF4-FFF2-40B4-BE49-F238E27FC236}">
                  <a16:creationId xmlns:a16="http://schemas.microsoft.com/office/drawing/2014/main" id="{FCCE4F23-88F9-4E0D-03A4-1A717BC613F8}"/>
                </a:ext>
              </a:extLst>
            </p:cNvPr>
            <p:cNvSpPr txBox="1"/>
            <p:nvPr userDrawn="1"/>
          </p:nvSpPr>
          <p:spPr>
            <a:xfrm>
              <a:off x="6663099" y="1140323"/>
              <a:ext cx="2010455" cy="726040"/>
            </a:xfrm>
            <a:prstGeom prst="rect">
              <a:avLst/>
            </a:prstGeom>
            <a:noFill/>
          </p:spPr>
          <p:txBody>
            <a:bodyPr wrap="square" tIns="0" bIns="0" rtlCol="0" anchor="b" anchorCtr="0">
              <a:normAutofit lnSpcReduction="10000"/>
            </a:bodyPr>
            <a:lstStyle/>
            <a:p>
              <a:pPr algn="ctr"/>
              <a:r>
                <a:rPr lang="en-US" sz="4800" b="1" dirty="0">
                  <a:solidFill>
                    <a:srgbClr val="097DBB"/>
                  </a:solidFill>
                  <a:latin typeface="Arial" panose="020B0604020202020204" pitchFamily="34" charset="0"/>
                  <a:cs typeface="Arial" panose="020B0604020202020204" pitchFamily="34" charset="0"/>
                </a:rPr>
                <a:t>31</a:t>
              </a:r>
            </a:p>
          </p:txBody>
        </p:sp>
        <p:sp>
          <p:nvSpPr>
            <p:cNvPr id="32" name="TextBox 31">
              <a:extLst>
                <a:ext uri="{FF2B5EF4-FFF2-40B4-BE49-F238E27FC236}">
                  <a16:creationId xmlns:a16="http://schemas.microsoft.com/office/drawing/2014/main" id="{6F643F05-155C-FA32-AB84-3885B6CC414F}"/>
                </a:ext>
              </a:extLst>
            </p:cNvPr>
            <p:cNvSpPr txBox="1"/>
            <p:nvPr userDrawn="1"/>
          </p:nvSpPr>
          <p:spPr>
            <a:xfrm>
              <a:off x="6663099" y="1881125"/>
              <a:ext cx="2010455" cy="549908"/>
            </a:xfrm>
            <a:prstGeom prst="rect">
              <a:avLst/>
            </a:prstGeom>
            <a:noFill/>
          </p:spPr>
          <p:txBody>
            <a:bodyPr wrap="square" tIns="0" bIns="0" rtlCol="0" anchor="t" anchorCtr="0">
              <a:normAutofit/>
            </a:bodyPr>
            <a:lstStyle/>
            <a:p>
              <a:pPr lvl="0" algn="ctr"/>
              <a:r>
                <a:rPr lang="en-US" sz="1200" b="1" dirty="0">
                  <a:latin typeface="Arial" panose="020B0604020202020204" pitchFamily="34" charset="0"/>
                  <a:cs typeface="Arial" panose="020B0604020202020204" pitchFamily="34" charset="0"/>
                </a:rPr>
                <a:t>Diverse Attorneys </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Hired in 2024</a:t>
              </a:r>
              <a:endParaRPr lang="en-US" sz="1200" b="1" dirty="0">
                <a:latin typeface="Arial" panose="020B0604020202020204" pitchFamily="34" charset="0"/>
                <a:cs typeface="Arial" panose="020B0604020202020204" pitchFamily="34" charset="0"/>
              </a:endParaRPr>
            </a:p>
          </p:txBody>
        </p:sp>
      </p:grpSp>
      <p:grpSp>
        <p:nvGrpSpPr>
          <p:cNvPr id="35" name="Group 34">
            <a:extLst>
              <a:ext uri="{FF2B5EF4-FFF2-40B4-BE49-F238E27FC236}">
                <a16:creationId xmlns:a16="http://schemas.microsoft.com/office/drawing/2014/main" id="{FC55BF19-59CD-AF20-7616-6BDE05F97CF7}"/>
              </a:ext>
            </a:extLst>
          </p:cNvPr>
          <p:cNvGrpSpPr/>
          <p:nvPr userDrawn="1"/>
        </p:nvGrpSpPr>
        <p:grpSpPr>
          <a:xfrm>
            <a:off x="4652644" y="2845780"/>
            <a:ext cx="2010455" cy="1290710"/>
            <a:chOff x="4652644" y="1138900"/>
            <a:chExt cx="2010455" cy="1290710"/>
          </a:xfrm>
        </p:grpSpPr>
        <p:sp>
          <p:nvSpPr>
            <p:cNvPr id="36" name="TextBox 35">
              <a:extLst>
                <a:ext uri="{FF2B5EF4-FFF2-40B4-BE49-F238E27FC236}">
                  <a16:creationId xmlns:a16="http://schemas.microsoft.com/office/drawing/2014/main" id="{CCF8E8A5-8B7D-0CD1-5307-808AD903A52A}"/>
                </a:ext>
              </a:extLst>
            </p:cNvPr>
            <p:cNvSpPr txBox="1"/>
            <p:nvPr userDrawn="1"/>
          </p:nvSpPr>
          <p:spPr>
            <a:xfrm>
              <a:off x="4652644" y="1138900"/>
              <a:ext cx="2010455" cy="726040"/>
            </a:xfrm>
            <a:prstGeom prst="rect">
              <a:avLst/>
            </a:prstGeom>
            <a:noFill/>
          </p:spPr>
          <p:txBody>
            <a:bodyPr wrap="square" tIns="0" bIns="0" rtlCol="0" anchor="b" anchorCtr="0">
              <a:normAutofit lnSpcReduction="10000"/>
            </a:bodyPr>
            <a:lstStyle/>
            <a:p>
              <a:pPr algn="ctr"/>
              <a:r>
                <a:rPr lang="en-US" sz="4800" b="1" dirty="0">
                  <a:solidFill>
                    <a:srgbClr val="097DBB"/>
                  </a:solidFill>
                  <a:latin typeface="Arial" panose="020B0604020202020204" pitchFamily="34" charset="0"/>
                  <a:cs typeface="Arial" panose="020B0604020202020204" pitchFamily="34" charset="0"/>
                </a:rPr>
                <a:t>46</a:t>
              </a:r>
            </a:p>
          </p:txBody>
        </p:sp>
        <p:sp>
          <p:nvSpPr>
            <p:cNvPr id="37" name="TextBox 36">
              <a:extLst>
                <a:ext uri="{FF2B5EF4-FFF2-40B4-BE49-F238E27FC236}">
                  <a16:creationId xmlns:a16="http://schemas.microsoft.com/office/drawing/2014/main" id="{792214C0-A35A-7E7B-62FD-71494E663D5E}"/>
                </a:ext>
              </a:extLst>
            </p:cNvPr>
            <p:cNvSpPr txBox="1"/>
            <p:nvPr userDrawn="1"/>
          </p:nvSpPr>
          <p:spPr>
            <a:xfrm>
              <a:off x="4652644" y="1879702"/>
              <a:ext cx="2010455" cy="549908"/>
            </a:xfrm>
            <a:prstGeom prst="rect">
              <a:avLst/>
            </a:prstGeom>
            <a:noFill/>
          </p:spPr>
          <p:txBody>
            <a:bodyPr wrap="square" tIns="0" bIns="0" rtlCol="0" anchor="t" anchorCtr="0">
              <a:normAutofit/>
            </a:bodyPr>
            <a:lstStyle/>
            <a:p>
              <a:pPr lvl="0" algn="ctr"/>
              <a:r>
                <a:rPr lang="en-US" sz="1200" b="1" dirty="0">
                  <a:latin typeface="Arial" panose="020B0604020202020204" pitchFamily="34" charset="0"/>
                  <a:cs typeface="Arial" panose="020B0604020202020204" pitchFamily="34" charset="0"/>
                </a:rPr>
                <a:t>Women Attorneys </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Hired in 2024</a:t>
              </a:r>
              <a:endParaRPr lang="en-US" sz="1200" b="1" dirty="0">
                <a:latin typeface="Arial" panose="020B0604020202020204" pitchFamily="34" charset="0"/>
                <a:cs typeface="Arial" panose="020B0604020202020204" pitchFamily="34" charset="0"/>
              </a:endParaRPr>
            </a:p>
          </p:txBody>
        </p:sp>
      </p:grpSp>
      <p:grpSp>
        <p:nvGrpSpPr>
          <p:cNvPr id="38" name="Group 37">
            <a:extLst>
              <a:ext uri="{FF2B5EF4-FFF2-40B4-BE49-F238E27FC236}">
                <a16:creationId xmlns:a16="http://schemas.microsoft.com/office/drawing/2014/main" id="{1907F0D7-A765-82B7-C274-39B04F7C2787}"/>
              </a:ext>
            </a:extLst>
          </p:cNvPr>
          <p:cNvGrpSpPr/>
          <p:nvPr userDrawn="1"/>
        </p:nvGrpSpPr>
        <p:grpSpPr>
          <a:xfrm>
            <a:off x="6663099" y="2845780"/>
            <a:ext cx="2010455" cy="1290710"/>
            <a:chOff x="6663099" y="1140323"/>
            <a:chExt cx="2010455" cy="1290710"/>
          </a:xfrm>
        </p:grpSpPr>
        <p:sp>
          <p:nvSpPr>
            <p:cNvPr id="39" name="TextBox 38">
              <a:extLst>
                <a:ext uri="{FF2B5EF4-FFF2-40B4-BE49-F238E27FC236}">
                  <a16:creationId xmlns:a16="http://schemas.microsoft.com/office/drawing/2014/main" id="{A00D63E4-0C01-D5DC-6694-A15530E772EA}"/>
                </a:ext>
              </a:extLst>
            </p:cNvPr>
            <p:cNvSpPr txBox="1"/>
            <p:nvPr userDrawn="1"/>
          </p:nvSpPr>
          <p:spPr>
            <a:xfrm>
              <a:off x="6663099" y="1140323"/>
              <a:ext cx="2010455" cy="726040"/>
            </a:xfrm>
            <a:prstGeom prst="rect">
              <a:avLst/>
            </a:prstGeom>
            <a:noFill/>
          </p:spPr>
          <p:txBody>
            <a:bodyPr wrap="square" tIns="0" bIns="0" rtlCol="0" anchor="b" anchorCtr="0">
              <a:normAutofit lnSpcReduction="10000"/>
            </a:bodyPr>
            <a:lstStyle/>
            <a:p>
              <a:pPr algn="ctr"/>
              <a:r>
                <a:rPr lang="en-US" sz="4800" b="1" dirty="0">
                  <a:solidFill>
                    <a:srgbClr val="097DBB"/>
                  </a:solidFill>
                  <a:latin typeface="Arial" panose="020B0604020202020204" pitchFamily="34" charset="0"/>
                  <a:cs typeface="Arial" panose="020B0604020202020204" pitchFamily="34" charset="0"/>
                </a:rPr>
                <a:t>100%</a:t>
              </a:r>
            </a:p>
          </p:txBody>
        </p:sp>
        <p:sp>
          <p:nvSpPr>
            <p:cNvPr id="40" name="TextBox 39">
              <a:extLst>
                <a:ext uri="{FF2B5EF4-FFF2-40B4-BE49-F238E27FC236}">
                  <a16:creationId xmlns:a16="http://schemas.microsoft.com/office/drawing/2014/main" id="{FBCE1359-126C-24B2-70A8-6E44455A41E9}"/>
                </a:ext>
              </a:extLst>
            </p:cNvPr>
            <p:cNvSpPr txBox="1"/>
            <p:nvPr userDrawn="1"/>
          </p:nvSpPr>
          <p:spPr>
            <a:xfrm>
              <a:off x="6663099" y="1881125"/>
              <a:ext cx="2010455" cy="549908"/>
            </a:xfrm>
            <a:prstGeom prst="rect">
              <a:avLst/>
            </a:prstGeom>
            <a:noFill/>
          </p:spPr>
          <p:txBody>
            <a:bodyPr wrap="square" tIns="0" bIns="0" rtlCol="0" anchor="t" anchorCtr="0">
              <a:normAutofit/>
            </a:bodyPr>
            <a:lstStyle/>
            <a:p>
              <a:pPr lvl="0" algn="ctr"/>
              <a:r>
                <a:rPr lang="en-US" sz="1200" b="1" dirty="0">
                  <a:latin typeface="Arial" panose="020B0604020202020204" pitchFamily="34" charset="0"/>
                  <a:cs typeface="Arial" panose="020B0604020202020204" pitchFamily="34" charset="0"/>
                </a:rPr>
                <a:t>Committed</a:t>
              </a:r>
              <a:r>
                <a:rPr lang="en-US" sz="1200" b="0" dirty="0">
                  <a:latin typeface="Arial" panose="020B0604020202020204" pitchFamily="34" charset="0"/>
                  <a:cs typeface="Arial" panose="020B0604020202020204" pitchFamily="34" charset="0"/>
                </a:rPr>
                <a:t> to </a:t>
              </a:r>
              <a:br>
                <a:rPr lang="en-US" sz="1200" b="0" dirty="0">
                  <a:latin typeface="Arial" panose="020B0604020202020204" pitchFamily="34" charset="0"/>
                  <a:cs typeface="Arial" panose="020B0604020202020204" pitchFamily="34" charset="0"/>
                </a:rPr>
              </a:br>
              <a:r>
                <a:rPr lang="en-US" sz="1200" b="0" dirty="0">
                  <a:latin typeface="Arial" panose="020B0604020202020204" pitchFamily="34" charset="0"/>
                  <a:cs typeface="Arial" panose="020B0604020202020204" pitchFamily="34" charset="0"/>
                </a:rPr>
                <a:t>Improving the </a:t>
              </a:r>
              <a:br>
                <a:rPr lang="en-US" sz="1200" b="0" dirty="0">
                  <a:latin typeface="Arial" panose="020B0604020202020204" pitchFamily="34" charset="0"/>
                  <a:cs typeface="Arial" panose="020B0604020202020204" pitchFamily="34" charset="0"/>
                </a:rPr>
              </a:br>
              <a:r>
                <a:rPr lang="en-US" sz="1200" b="0" dirty="0">
                  <a:latin typeface="Arial" panose="020B0604020202020204" pitchFamily="34" charset="0"/>
                  <a:cs typeface="Arial" panose="020B0604020202020204" pitchFamily="34" charset="0"/>
                </a:rPr>
                <a:t>Diversity of Our Firm</a:t>
              </a:r>
            </a:p>
          </p:txBody>
        </p:sp>
      </p:grpSp>
      <p:sp>
        <p:nvSpPr>
          <p:cNvPr id="9" name="Slide Number Placeholder 8">
            <a:extLst>
              <a:ext uri="{FF2B5EF4-FFF2-40B4-BE49-F238E27FC236}">
                <a16:creationId xmlns:a16="http://schemas.microsoft.com/office/drawing/2014/main" id="{696E0671-B86E-59B2-01FA-7F646F047CD9}"/>
              </a:ext>
            </a:extLst>
          </p:cNvPr>
          <p:cNvSpPr>
            <a:spLocks noGrp="1"/>
          </p:cNvSpPr>
          <p:nvPr>
            <p:ph type="sldNum" sz="quarter" idx="10"/>
          </p:nvPr>
        </p:nvSpPr>
        <p:spPr/>
        <p:txBody>
          <a:bodyPr/>
          <a:lstStyle/>
          <a:p>
            <a:fld id="{8569A7FC-5743-4517-B3CE-B9650F286C2E}" type="slidenum">
              <a:rPr lang="en-US" smtClean="0"/>
              <a:pPr/>
              <a:t>‹#›</a:t>
            </a:fld>
            <a:endParaRPr lang="en-US" dirty="0"/>
          </a:p>
        </p:txBody>
      </p:sp>
    </p:spTree>
    <p:extLst>
      <p:ext uri="{BB962C8B-B14F-4D97-AF65-F5344CB8AC3E}">
        <p14:creationId xmlns:p14="http://schemas.microsoft.com/office/powerpoint/2010/main" val="17166721"/>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ocial">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C3F13459-6858-B866-16C9-BF6245FBC9B1}"/>
              </a:ext>
            </a:extLst>
          </p:cNvPr>
          <p:cNvSpPr txBox="1"/>
          <p:nvPr userDrawn="1"/>
        </p:nvSpPr>
        <p:spPr>
          <a:xfrm>
            <a:off x="5077188" y="1162534"/>
            <a:ext cx="3609609" cy="259943"/>
          </a:xfrm>
          <a:prstGeom prst="rect">
            <a:avLst/>
          </a:prstGeom>
          <a:noFill/>
        </p:spPr>
        <p:txBody>
          <a:bodyPr wrap="square" rtlCol="0" anchor="ctr" anchorCtr="0">
            <a:spAutoFit/>
          </a:bodyPr>
          <a:lstStyle/>
          <a:p>
            <a:pPr marL="0" lvl="0" indent="0" algn="l" defTabSz="914378" rtl="0" eaLnBrk="1" latinLnBrk="0" hangingPunct="1">
              <a:lnSpc>
                <a:spcPct val="113000"/>
              </a:lnSpc>
              <a:spcBef>
                <a:spcPts val="300"/>
              </a:spcBef>
              <a:buClrTx/>
              <a:buFont typeface="Arial" panose="020B0604020202020204" pitchFamily="34" charset="0"/>
              <a:buNone/>
            </a:pPr>
            <a:r>
              <a:rPr lang="en-US" sz="1050" b="0" kern="1200" dirty="0">
                <a:solidFill>
                  <a:schemeClr val="tx1"/>
                </a:solidFill>
                <a:latin typeface="Arial" panose="020B0604020202020204" pitchFamily="34" charset="0"/>
                <a:ea typeface="+mn-ea"/>
                <a:cs typeface="Arial" panose="020B0604020202020204" pitchFamily="34" charset="0"/>
              </a:rPr>
              <a:t>https://www.spencerfane.com/</a:t>
            </a:r>
          </a:p>
        </p:txBody>
      </p:sp>
      <p:sp>
        <p:nvSpPr>
          <p:cNvPr id="38" name="Rectangle 37">
            <a:hlinkClick r:id="rId2"/>
            <a:extLst>
              <a:ext uri="{FF2B5EF4-FFF2-40B4-BE49-F238E27FC236}">
                <a16:creationId xmlns:a16="http://schemas.microsoft.com/office/drawing/2014/main" id="{1B837F55-264F-4A68-DDDC-41BCFC2568A5}"/>
              </a:ext>
            </a:extLst>
          </p:cNvPr>
          <p:cNvSpPr/>
          <p:nvPr userDrawn="1"/>
        </p:nvSpPr>
        <p:spPr>
          <a:xfrm>
            <a:off x="5077188" y="1162534"/>
            <a:ext cx="1962347" cy="2599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BDC9CAF-6CC6-EE33-F4B1-2DAB932EC094}"/>
              </a:ext>
            </a:extLst>
          </p:cNvPr>
          <p:cNvSpPr/>
          <p:nvPr userDrawn="1"/>
        </p:nvSpPr>
        <p:spPr>
          <a:xfrm>
            <a:off x="126644" y="95694"/>
            <a:ext cx="4229534" cy="49521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 name="Slide Number Placeholder 2">
            <a:extLst>
              <a:ext uri="{FF2B5EF4-FFF2-40B4-BE49-F238E27FC236}">
                <a16:creationId xmlns:a16="http://schemas.microsoft.com/office/drawing/2014/main" id="{B28F30C3-6954-0B32-9BA2-46B41A90D788}"/>
              </a:ext>
            </a:extLst>
          </p:cNvPr>
          <p:cNvSpPr>
            <a:spLocks noGrp="1"/>
          </p:cNvSpPr>
          <p:nvPr>
            <p:ph type="sldNum" sz="quarter" idx="12"/>
          </p:nvPr>
        </p:nvSpPr>
        <p:spPr/>
        <p:txBody>
          <a:bodyPr/>
          <a:lstStyle/>
          <a:p>
            <a:fld id="{8569A7FC-5743-4517-B3CE-B9650F286C2E}" type="slidenum">
              <a:rPr lang="en-US" smtClean="0"/>
              <a:pPr/>
              <a:t>‹#›</a:t>
            </a:fld>
            <a:endParaRPr lang="en-US" dirty="0"/>
          </a:p>
        </p:txBody>
      </p:sp>
      <p:grpSp>
        <p:nvGrpSpPr>
          <p:cNvPr id="12" name="Group 11">
            <a:extLst>
              <a:ext uri="{FF2B5EF4-FFF2-40B4-BE49-F238E27FC236}">
                <a16:creationId xmlns:a16="http://schemas.microsoft.com/office/drawing/2014/main" id="{70C8AF28-6432-6F1D-F886-4DF7658A8769}"/>
              </a:ext>
            </a:extLst>
          </p:cNvPr>
          <p:cNvGrpSpPr/>
          <p:nvPr userDrawn="1"/>
        </p:nvGrpSpPr>
        <p:grpSpPr>
          <a:xfrm>
            <a:off x="0" y="0"/>
            <a:ext cx="447359" cy="447366"/>
            <a:chOff x="5131320" y="0"/>
            <a:chExt cx="814113" cy="814125"/>
          </a:xfrm>
        </p:grpSpPr>
        <p:sp>
          <p:nvSpPr>
            <p:cNvPr id="13" name="object 4">
              <a:extLst>
                <a:ext uri="{FF2B5EF4-FFF2-40B4-BE49-F238E27FC236}">
                  <a16:creationId xmlns:a16="http://schemas.microsoft.com/office/drawing/2014/main" id="{C2292555-E31B-76FD-D906-35B65A917C73}"/>
                </a:ext>
              </a:extLst>
            </p:cNvPr>
            <p:cNvSpPr/>
            <p:nvPr/>
          </p:nvSpPr>
          <p:spPr>
            <a:xfrm>
              <a:off x="5704713" y="573405"/>
              <a:ext cx="240720" cy="240720"/>
            </a:xfrm>
            <a:custGeom>
              <a:avLst/>
              <a:gdLst/>
              <a:ahLst/>
              <a:cxnLst/>
              <a:rect l="l" t="t" r="r" b="b"/>
              <a:pathLst>
                <a:path w="573404" h="573405">
                  <a:moveTo>
                    <a:pt x="573404" y="0"/>
                  </a:moveTo>
                  <a:lnTo>
                    <a:pt x="0" y="0"/>
                  </a:lnTo>
                  <a:lnTo>
                    <a:pt x="0" y="573392"/>
                  </a:lnTo>
                  <a:lnTo>
                    <a:pt x="573404" y="573392"/>
                  </a:lnTo>
                  <a:lnTo>
                    <a:pt x="573404" y="0"/>
                  </a:lnTo>
                  <a:close/>
                </a:path>
              </a:pathLst>
            </a:custGeom>
            <a:solidFill>
              <a:srgbClr val="EB8A33"/>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mn-cs"/>
              </a:endParaRPr>
            </a:p>
          </p:txBody>
        </p:sp>
        <p:sp>
          <p:nvSpPr>
            <p:cNvPr id="14" name="object 5">
              <a:extLst>
                <a:ext uri="{FF2B5EF4-FFF2-40B4-BE49-F238E27FC236}">
                  <a16:creationId xmlns:a16="http://schemas.microsoft.com/office/drawing/2014/main" id="{DFAA3F74-58D9-86DB-E1D5-0534BE5186CB}"/>
                </a:ext>
              </a:extLst>
            </p:cNvPr>
            <p:cNvSpPr/>
            <p:nvPr/>
          </p:nvSpPr>
          <p:spPr>
            <a:xfrm>
              <a:off x="5131320" y="0"/>
              <a:ext cx="573405" cy="573405"/>
            </a:xfrm>
            <a:custGeom>
              <a:avLst/>
              <a:gdLst/>
              <a:ahLst/>
              <a:cxnLst/>
              <a:rect l="l" t="t" r="r" b="b"/>
              <a:pathLst>
                <a:path w="573404" h="573405">
                  <a:moveTo>
                    <a:pt x="573392" y="0"/>
                  </a:moveTo>
                  <a:lnTo>
                    <a:pt x="0" y="0"/>
                  </a:lnTo>
                  <a:lnTo>
                    <a:pt x="0" y="573392"/>
                  </a:lnTo>
                  <a:lnTo>
                    <a:pt x="573392" y="573392"/>
                  </a:lnTo>
                  <a:lnTo>
                    <a:pt x="573392" y="0"/>
                  </a:lnTo>
                  <a:close/>
                </a:path>
              </a:pathLst>
            </a:custGeom>
            <a:solidFill>
              <a:srgbClr val="4D9CB9"/>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mn-cs"/>
              </a:endParaRPr>
            </a:p>
          </p:txBody>
        </p:sp>
      </p:grpSp>
      <p:grpSp>
        <p:nvGrpSpPr>
          <p:cNvPr id="29" name="Group 28">
            <a:extLst>
              <a:ext uri="{FF2B5EF4-FFF2-40B4-BE49-F238E27FC236}">
                <a16:creationId xmlns:a16="http://schemas.microsoft.com/office/drawing/2014/main" id="{9691108D-FC4C-2787-45AC-092F4D0470AD}"/>
              </a:ext>
            </a:extLst>
          </p:cNvPr>
          <p:cNvGrpSpPr/>
          <p:nvPr userDrawn="1"/>
        </p:nvGrpSpPr>
        <p:grpSpPr>
          <a:xfrm>
            <a:off x="4528551" y="1018186"/>
            <a:ext cx="548640" cy="548640"/>
            <a:chOff x="5277971" y="40769"/>
            <a:chExt cx="548640" cy="548640"/>
          </a:xfrm>
        </p:grpSpPr>
        <p:sp>
          <p:nvSpPr>
            <p:cNvPr id="7" name="Rectangle 6">
              <a:extLst>
                <a:ext uri="{FF2B5EF4-FFF2-40B4-BE49-F238E27FC236}">
                  <a16:creationId xmlns:a16="http://schemas.microsoft.com/office/drawing/2014/main" id="{BA4ECFAA-11D7-7687-744A-467DB4C96D4B}"/>
                </a:ext>
              </a:extLst>
            </p:cNvPr>
            <p:cNvSpPr/>
            <p:nvPr userDrawn="1"/>
          </p:nvSpPr>
          <p:spPr>
            <a:xfrm>
              <a:off x="5277971" y="40769"/>
              <a:ext cx="548640" cy="548640"/>
            </a:xfrm>
            <a:prstGeom prst="rect">
              <a:avLst/>
            </a:prstGeom>
            <a:solidFill>
              <a:srgbClr val="EB8A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Internet with solid fill">
              <a:extLst>
                <a:ext uri="{FF2B5EF4-FFF2-40B4-BE49-F238E27FC236}">
                  <a16:creationId xmlns:a16="http://schemas.microsoft.com/office/drawing/2014/main" id="{101ED7F0-C0AD-3ED6-8D29-09A3D623448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46551" y="109349"/>
              <a:ext cx="411480" cy="411480"/>
            </a:xfrm>
            <a:prstGeom prst="rect">
              <a:avLst/>
            </a:prstGeom>
          </p:spPr>
        </p:pic>
      </p:grpSp>
      <p:grpSp>
        <p:nvGrpSpPr>
          <p:cNvPr id="30" name="Group 29">
            <a:extLst>
              <a:ext uri="{FF2B5EF4-FFF2-40B4-BE49-F238E27FC236}">
                <a16:creationId xmlns:a16="http://schemas.microsoft.com/office/drawing/2014/main" id="{BF572C18-B9EB-C59B-7C78-21251E51F6DE}"/>
              </a:ext>
            </a:extLst>
          </p:cNvPr>
          <p:cNvGrpSpPr/>
          <p:nvPr userDrawn="1"/>
        </p:nvGrpSpPr>
        <p:grpSpPr>
          <a:xfrm>
            <a:off x="4528551" y="1819096"/>
            <a:ext cx="548640" cy="548640"/>
            <a:chOff x="6096000" y="40769"/>
            <a:chExt cx="548640" cy="548640"/>
          </a:xfrm>
        </p:grpSpPr>
        <p:sp>
          <p:nvSpPr>
            <p:cNvPr id="10" name="Rectangle 9">
              <a:extLst>
                <a:ext uri="{FF2B5EF4-FFF2-40B4-BE49-F238E27FC236}">
                  <a16:creationId xmlns:a16="http://schemas.microsoft.com/office/drawing/2014/main" id="{C157F85C-5DFE-5987-BA8E-F3194B03D4B9}"/>
                </a:ext>
              </a:extLst>
            </p:cNvPr>
            <p:cNvSpPr/>
            <p:nvPr userDrawn="1"/>
          </p:nvSpPr>
          <p:spPr>
            <a:xfrm>
              <a:off x="6096000" y="40769"/>
              <a:ext cx="548640" cy="548640"/>
            </a:xfrm>
            <a:prstGeom prst="rect">
              <a:avLst/>
            </a:prstGeom>
            <a:solidFill>
              <a:srgbClr val="D6B8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a:extLst>
                <a:ext uri="{FF2B5EF4-FFF2-40B4-BE49-F238E27FC236}">
                  <a16:creationId xmlns:a16="http://schemas.microsoft.com/office/drawing/2014/main" id="{E5759B0F-29BE-228B-B836-BB113323388B}"/>
                </a:ext>
              </a:extLst>
            </p:cNvPr>
            <p:cNvPicPr>
              <a:picLocks noChangeAspect="1"/>
            </p:cNvPicPr>
            <p:nvPr userDrawn="1"/>
          </p:nvPicPr>
          <p:blipFill>
            <a:blip r:embed="rId5"/>
            <a:srcRect/>
            <a:stretch/>
          </p:blipFill>
          <p:spPr>
            <a:xfrm>
              <a:off x="6258306" y="200789"/>
              <a:ext cx="224028" cy="228600"/>
            </a:xfrm>
            <a:prstGeom prst="rect">
              <a:avLst/>
            </a:prstGeom>
          </p:spPr>
        </p:pic>
      </p:grpSp>
      <p:grpSp>
        <p:nvGrpSpPr>
          <p:cNvPr id="31" name="Group 30">
            <a:extLst>
              <a:ext uri="{FF2B5EF4-FFF2-40B4-BE49-F238E27FC236}">
                <a16:creationId xmlns:a16="http://schemas.microsoft.com/office/drawing/2014/main" id="{D0C7AD73-4029-DC86-EC28-606E7CE89AC5}"/>
              </a:ext>
            </a:extLst>
          </p:cNvPr>
          <p:cNvGrpSpPr/>
          <p:nvPr userDrawn="1"/>
        </p:nvGrpSpPr>
        <p:grpSpPr>
          <a:xfrm>
            <a:off x="4528551" y="2620008"/>
            <a:ext cx="548640" cy="548640"/>
            <a:chOff x="6784543" y="40769"/>
            <a:chExt cx="548640" cy="548640"/>
          </a:xfrm>
        </p:grpSpPr>
        <p:sp>
          <p:nvSpPr>
            <p:cNvPr id="17" name="Rectangle 16">
              <a:extLst>
                <a:ext uri="{FF2B5EF4-FFF2-40B4-BE49-F238E27FC236}">
                  <a16:creationId xmlns:a16="http://schemas.microsoft.com/office/drawing/2014/main" id="{8F14BEBB-7387-E619-499B-5FE55BB92072}"/>
                </a:ext>
              </a:extLst>
            </p:cNvPr>
            <p:cNvSpPr/>
            <p:nvPr userDrawn="1"/>
          </p:nvSpPr>
          <p:spPr>
            <a:xfrm>
              <a:off x="6784543" y="40769"/>
              <a:ext cx="548640" cy="548640"/>
            </a:xfrm>
            <a:prstGeom prst="rect">
              <a:avLst/>
            </a:prstGeom>
            <a:solidFill>
              <a:srgbClr val="097D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0">
              <a:extLst>
                <a:ext uri="{FF2B5EF4-FFF2-40B4-BE49-F238E27FC236}">
                  <a16:creationId xmlns:a16="http://schemas.microsoft.com/office/drawing/2014/main" id="{DDA4565B-942B-5C96-B2E3-0F8C08D78F01}"/>
                </a:ext>
              </a:extLst>
            </p:cNvPr>
            <p:cNvPicPr>
              <a:picLocks noChangeAspect="1"/>
            </p:cNvPicPr>
            <p:nvPr userDrawn="1"/>
          </p:nvPicPr>
          <p:blipFill>
            <a:blip r:embed="rId6"/>
            <a:srcRect/>
            <a:stretch/>
          </p:blipFill>
          <p:spPr>
            <a:xfrm>
              <a:off x="6944563" y="200789"/>
              <a:ext cx="228600" cy="228600"/>
            </a:xfrm>
            <a:prstGeom prst="rect">
              <a:avLst/>
            </a:prstGeom>
          </p:spPr>
        </p:pic>
      </p:grpSp>
      <p:grpSp>
        <p:nvGrpSpPr>
          <p:cNvPr id="32" name="Group 31">
            <a:extLst>
              <a:ext uri="{FF2B5EF4-FFF2-40B4-BE49-F238E27FC236}">
                <a16:creationId xmlns:a16="http://schemas.microsoft.com/office/drawing/2014/main" id="{5CB97F19-7E67-8311-4286-EE5FC8D7379E}"/>
              </a:ext>
            </a:extLst>
          </p:cNvPr>
          <p:cNvGrpSpPr/>
          <p:nvPr userDrawn="1"/>
        </p:nvGrpSpPr>
        <p:grpSpPr>
          <a:xfrm>
            <a:off x="4528551" y="3418615"/>
            <a:ext cx="548640" cy="548640"/>
            <a:chOff x="7546041" y="38507"/>
            <a:chExt cx="548640" cy="548640"/>
          </a:xfrm>
        </p:grpSpPr>
        <p:sp>
          <p:nvSpPr>
            <p:cNvPr id="27" name="Rectangle 26">
              <a:extLst>
                <a:ext uri="{FF2B5EF4-FFF2-40B4-BE49-F238E27FC236}">
                  <a16:creationId xmlns:a16="http://schemas.microsoft.com/office/drawing/2014/main" id="{21A7555E-4ECD-ECC1-A677-3C7C7B951651}"/>
                </a:ext>
              </a:extLst>
            </p:cNvPr>
            <p:cNvSpPr/>
            <p:nvPr userDrawn="1"/>
          </p:nvSpPr>
          <p:spPr>
            <a:xfrm>
              <a:off x="7546041" y="38507"/>
              <a:ext cx="548640" cy="548640"/>
            </a:xfrm>
            <a:prstGeom prst="rect">
              <a:avLst/>
            </a:prstGeom>
            <a:solidFill>
              <a:srgbClr val="68B8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Graphic 10">
              <a:extLst>
                <a:ext uri="{FF2B5EF4-FFF2-40B4-BE49-F238E27FC236}">
                  <a16:creationId xmlns:a16="http://schemas.microsoft.com/office/drawing/2014/main" id="{3CD31A33-9C62-1977-9C71-09CA3D78ABB5}"/>
                </a:ext>
              </a:extLst>
            </p:cNvPr>
            <p:cNvPicPr>
              <a:picLocks noChangeAspect="1"/>
            </p:cNvPicPr>
            <p:nvPr userDrawn="1"/>
          </p:nvPicPr>
          <p:blipFill>
            <a:blip r:embed="rId7"/>
            <a:srcRect/>
            <a:stretch/>
          </p:blipFill>
          <p:spPr>
            <a:xfrm>
              <a:off x="7678025" y="212243"/>
              <a:ext cx="284672" cy="201168"/>
            </a:xfrm>
            <a:prstGeom prst="rect">
              <a:avLst/>
            </a:prstGeom>
          </p:spPr>
        </p:pic>
      </p:grpSp>
      <p:sp>
        <p:nvSpPr>
          <p:cNvPr id="33" name="TextBox 32">
            <a:extLst>
              <a:ext uri="{FF2B5EF4-FFF2-40B4-BE49-F238E27FC236}">
                <a16:creationId xmlns:a16="http://schemas.microsoft.com/office/drawing/2014/main" id="{B15FDB5B-C19F-0B25-FBEC-467D95AA70CC}"/>
              </a:ext>
            </a:extLst>
          </p:cNvPr>
          <p:cNvSpPr txBox="1"/>
          <p:nvPr userDrawn="1"/>
        </p:nvSpPr>
        <p:spPr>
          <a:xfrm>
            <a:off x="447359" y="2033142"/>
            <a:ext cx="3274359" cy="1077218"/>
          </a:xfrm>
          <a:prstGeom prst="rect">
            <a:avLst/>
          </a:prstGeom>
          <a:noFill/>
        </p:spPr>
        <p:txBody>
          <a:bodyPr wrap="square" rtlCol="0">
            <a:spAutoFit/>
          </a:bodyPr>
          <a:lstStyle/>
          <a:p>
            <a:pPr algn="l" defTabSz="914378" rtl="0" eaLnBrk="1" latinLnBrk="0" hangingPunct="1">
              <a:spcBef>
                <a:spcPct val="0"/>
              </a:spcBef>
              <a:buNone/>
            </a:pPr>
            <a:r>
              <a:rPr lang="en-US" sz="3200" kern="1200" dirty="0">
                <a:solidFill>
                  <a:srgbClr val="097FB9"/>
                </a:solidFill>
                <a:latin typeface="Arial" panose="020B0604020202020204" pitchFamily="34" charset="0"/>
                <a:ea typeface="+mj-ea"/>
                <a:cs typeface="Arial" panose="020B0604020202020204" pitchFamily="34" charset="0"/>
              </a:rPr>
              <a:t>Connect with Spencer Fane</a:t>
            </a:r>
          </a:p>
        </p:txBody>
      </p:sp>
      <p:sp>
        <p:nvSpPr>
          <p:cNvPr id="35" name="TextBox 34">
            <a:extLst>
              <a:ext uri="{FF2B5EF4-FFF2-40B4-BE49-F238E27FC236}">
                <a16:creationId xmlns:a16="http://schemas.microsoft.com/office/drawing/2014/main" id="{2D89E8CA-BB68-98AB-8C26-826807CE27E1}"/>
              </a:ext>
            </a:extLst>
          </p:cNvPr>
          <p:cNvSpPr txBox="1"/>
          <p:nvPr userDrawn="1"/>
        </p:nvSpPr>
        <p:spPr>
          <a:xfrm>
            <a:off x="5077188" y="1963444"/>
            <a:ext cx="3609609" cy="259943"/>
          </a:xfrm>
          <a:prstGeom prst="rect">
            <a:avLst/>
          </a:prstGeom>
          <a:noFill/>
        </p:spPr>
        <p:txBody>
          <a:bodyPr wrap="square" rtlCol="0" anchor="ctr" anchorCtr="0">
            <a:spAutoFit/>
          </a:bodyPr>
          <a:lstStyle/>
          <a:p>
            <a:pPr marL="0" lvl="0" indent="0" algn="l" defTabSz="914378" rtl="0" eaLnBrk="1" latinLnBrk="0" hangingPunct="1">
              <a:lnSpc>
                <a:spcPct val="113000"/>
              </a:lnSpc>
              <a:spcBef>
                <a:spcPts val="300"/>
              </a:spcBef>
              <a:buClrTx/>
              <a:buFont typeface="Arial" panose="020B0604020202020204" pitchFamily="34" charset="0"/>
              <a:buNone/>
            </a:pPr>
            <a:r>
              <a:rPr lang="en-US" sz="1050" b="0" kern="1200" dirty="0">
                <a:solidFill>
                  <a:schemeClr val="tx1"/>
                </a:solidFill>
                <a:latin typeface="Arial" panose="020B0604020202020204" pitchFamily="34" charset="0"/>
                <a:ea typeface="+mn-ea"/>
                <a:cs typeface="Arial" panose="020B0604020202020204" pitchFamily="34" charset="0"/>
              </a:rPr>
              <a:t>https://x.com/SpencerFane</a:t>
            </a:r>
          </a:p>
        </p:txBody>
      </p:sp>
      <p:sp>
        <p:nvSpPr>
          <p:cNvPr id="36" name="TextBox 35">
            <a:extLst>
              <a:ext uri="{FF2B5EF4-FFF2-40B4-BE49-F238E27FC236}">
                <a16:creationId xmlns:a16="http://schemas.microsoft.com/office/drawing/2014/main" id="{1F157C9D-BC7D-56BE-DA2C-DCCE3DA0A551}"/>
              </a:ext>
            </a:extLst>
          </p:cNvPr>
          <p:cNvSpPr txBox="1"/>
          <p:nvPr userDrawn="1"/>
        </p:nvSpPr>
        <p:spPr>
          <a:xfrm>
            <a:off x="5077188" y="2764356"/>
            <a:ext cx="3609609" cy="259943"/>
          </a:xfrm>
          <a:prstGeom prst="rect">
            <a:avLst/>
          </a:prstGeom>
          <a:noFill/>
        </p:spPr>
        <p:txBody>
          <a:bodyPr wrap="square" rtlCol="0" anchor="ctr" anchorCtr="0">
            <a:spAutoFit/>
          </a:bodyPr>
          <a:lstStyle/>
          <a:p>
            <a:pPr marL="0" lvl="0" indent="0" algn="l" defTabSz="914378" rtl="0" eaLnBrk="1" latinLnBrk="0" hangingPunct="1">
              <a:lnSpc>
                <a:spcPct val="113000"/>
              </a:lnSpc>
              <a:spcBef>
                <a:spcPts val="300"/>
              </a:spcBef>
              <a:buClrTx/>
              <a:buFont typeface="Arial" panose="020B0604020202020204" pitchFamily="34" charset="0"/>
              <a:buNone/>
            </a:pPr>
            <a:r>
              <a:rPr lang="en-US" sz="1050" b="0" kern="1200" dirty="0">
                <a:solidFill>
                  <a:schemeClr val="tx1"/>
                </a:solidFill>
                <a:latin typeface="Arial" panose="020B0604020202020204" pitchFamily="34" charset="0"/>
                <a:ea typeface="+mn-ea"/>
                <a:cs typeface="Arial" panose="020B0604020202020204" pitchFamily="34" charset="0"/>
              </a:rPr>
              <a:t>https://www.linkedin.com/company/spencer-fane-llp</a:t>
            </a:r>
          </a:p>
        </p:txBody>
      </p:sp>
      <p:sp>
        <p:nvSpPr>
          <p:cNvPr id="37" name="TextBox 36">
            <a:extLst>
              <a:ext uri="{FF2B5EF4-FFF2-40B4-BE49-F238E27FC236}">
                <a16:creationId xmlns:a16="http://schemas.microsoft.com/office/drawing/2014/main" id="{294140E3-DC6E-3AF9-B395-832E99C608A5}"/>
              </a:ext>
            </a:extLst>
          </p:cNvPr>
          <p:cNvSpPr txBox="1"/>
          <p:nvPr userDrawn="1"/>
        </p:nvSpPr>
        <p:spPr>
          <a:xfrm>
            <a:off x="5077188" y="3562963"/>
            <a:ext cx="3609609" cy="259943"/>
          </a:xfrm>
          <a:prstGeom prst="rect">
            <a:avLst/>
          </a:prstGeom>
          <a:noFill/>
        </p:spPr>
        <p:txBody>
          <a:bodyPr wrap="square" rtlCol="0" anchor="ctr" anchorCtr="0">
            <a:spAutoFit/>
          </a:bodyPr>
          <a:lstStyle/>
          <a:p>
            <a:pPr marL="0" lvl="0" indent="0" algn="l" defTabSz="914378" rtl="0" eaLnBrk="1" latinLnBrk="0" hangingPunct="1">
              <a:lnSpc>
                <a:spcPct val="113000"/>
              </a:lnSpc>
              <a:spcBef>
                <a:spcPts val="300"/>
              </a:spcBef>
              <a:buClrTx/>
              <a:buFont typeface="Arial" panose="020B0604020202020204" pitchFamily="34" charset="0"/>
              <a:buNone/>
            </a:pPr>
            <a:r>
              <a:rPr lang="en-US" sz="1050" b="0" kern="1200" dirty="0">
                <a:solidFill>
                  <a:schemeClr val="tx1"/>
                </a:solidFill>
                <a:latin typeface="Arial" panose="020B0604020202020204" pitchFamily="34" charset="0"/>
                <a:ea typeface="+mn-ea"/>
                <a:cs typeface="Arial" panose="020B0604020202020204" pitchFamily="34" charset="0"/>
              </a:rPr>
              <a:t>https://www.youtube.com/@SpencerFaneLLP</a:t>
            </a:r>
          </a:p>
        </p:txBody>
      </p:sp>
      <p:sp>
        <p:nvSpPr>
          <p:cNvPr id="39" name="Rectangle 38">
            <a:hlinkClick r:id="rId8"/>
            <a:extLst>
              <a:ext uri="{FF2B5EF4-FFF2-40B4-BE49-F238E27FC236}">
                <a16:creationId xmlns:a16="http://schemas.microsoft.com/office/drawing/2014/main" id="{688F3C4B-13AA-FC5F-83C5-D5BF72ECA7E7}"/>
              </a:ext>
            </a:extLst>
          </p:cNvPr>
          <p:cNvSpPr/>
          <p:nvPr userDrawn="1"/>
        </p:nvSpPr>
        <p:spPr>
          <a:xfrm>
            <a:off x="5077187" y="1961139"/>
            <a:ext cx="1962347" cy="2599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hlinkClick r:id="rId9"/>
            <a:extLst>
              <a:ext uri="{FF2B5EF4-FFF2-40B4-BE49-F238E27FC236}">
                <a16:creationId xmlns:a16="http://schemas.microsoft.com/office/drawing/2014/main" id="{BB20C0DA-7C0E-ACA1-54D9-CB3846D3F96A}"/>
              </a:ext>
            </a:extLst>
          </p:cNvPr>
          <p:cNvSpPr/>
          <p:nvPr userDrawn="1"/>
        </p:nvSpPr>
        <p:spPr>
          <a:xfrm>
            <a:off x="5077187" y="2759371"/>
            <a:ext cx="3152413" cy="2599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hlinkClick r:id="rId10"/>
            <a:extLst>
              <a:ext uri="{FF2B5EF4-FFF2-40B4-BE49-F238E27FC236}">
                <a16:creationId xmlns:a16="http://schemas.microsoft.com/office/drawing/2014/main" id="{97B8A75C-4832-AC26-6CFD-1E8493E0C06F}"/>
              </a:ext>
            </a:extLst>
          </p:cNvPr>
          <p:cNvSpPr/>
          <p:nvPr userDrawn="1"/>
        </p:nvSpPr>
        <p:spPr>
          <a:xfrm>
            <a:off x="5077188" y="3555296"/>
            <a:ext cx="2856578" cy="2599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9036555"/>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wo Content with bullets">
    <p:spTree>
      <p:nvGrpSpPr>
        <p:cNvPr id="1" name=""/>
        <p:cNvGrpSpPr/>
        <p:nvPr/>
      </p:nvGrpSpPr>
      <p:grpSpPr>
        <a:xfrm>
          <a:off x="0" y="0"/>
          <a:ext cx="0" cy="0"/>
          <a:chOff x="0" y="0"/>
          <a:chExt cx="0" cy="0"/>
        </a:xfrm>
      </p:grpSpPr>
      <p:sp>
        <p:nvSpPr>
          <p:cNvPr id="5" name="Title Placeholder 8"/>
          <p:cNvSpPr>
            <a:spLocks noGrp="1"/>
          </p:cNvSpPr>
          <p:nvPr>
            <p:ph type="title"/>
          </p:nvPr>
        </p:nvSpPr>
        <p:spPr>
          <a:xfrm>
            <a:off x="457200" y="347472"/>
            <a:ext cx="7692694" cy="630936"/>
          </a:xfrm>
          <a:prstGeom prst="rect">
            <a:avLst/>
          </a:prstGeom>
          <a:noFill/>
          <a:ln>
            <a:noFill/>
          </a:ln>
        </p:spPr>
        <p:txBody>
          <a:bodyPr vert="horz" anchor="ctr">
            <a:normAutofit/>
            <a:scene3d>
              <a:camera prst="orthographicFront"/>
              <a:lightRig rig="soft" dir="t"/>
            </a:scene3d>
            <a:sp3d prstMaterial="softEdge"/>
          </a:bodyPr>
          <a:lstStyle/>
          <a:p>
            <a:r>
              <a:rPr kumimoji="0" lang="en-US" dirty="0"/>
              <a:t>Click to edit Master title style</a:t>
            </a:r>
          </a:p>
        </p:txBody>
      </p:sp>
      <p:sp>
        <p:nvSpPr>
          <p:cNvPr id="8" name="Content Placeholder 7"/>
          <p:cNvSpPr>
            <a:spLocks noGrp="1"/>
          </p:cNvSpPr>
          <p:nvPr>
            <p:ph sz="quarter" idx="10"/>
          </p:nvPr>
        </p:nvSpPr>
        <p:spPr>
          <a:xfrm>
            <a:off x="457200" y="1351026"/>
            <a:ext cx="4023360" cy="324383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object 5">
            <a:extLst>
              <a:ext uri="{FF2B5EF4-FFF2-40B4-BE49-F238E27FC236}">
                <a16:creationId xmlns:a16="http://schemas.microsoft.com/office/drawing/2014/main" id="{77BCA0F9-7C1B-EAB6-F5E1-5D2F1D77BB0F}"/>
              </a:ext>
            </a:extLst>
          </p:cNvPr>
          <p:cNvGrpSpPr/>
          <p:nvPr userDrawn="1"/>
        </p:nvGrpSpPr>
        <p:grpSpPr>
          <a:xfrm>
            <a:off x="8362950" y="-1715"/>
            <a:ext cx="790337" cy="849642"/>
            <a:chOff x="13386968" y="0"/>
            <a:chExt cx="1243965" cy="1337310"/>
          </a:xfrm>
        </p:grpSpPr>
        <p:sp>
          <p:nvSpPr>
            <p:cNvPr id="9" name="object 6">
              <a:extLst>
                <a:ext uri="{FF2B5EF4-FFF2-40B4-BE49-F238E27FC236}">
                  <a16:creationId xmlns:a16="http://schemas.microsoft.com/office/drawing/2014/main" id="{78E8E250-4986-F869-9044-3A67F2A9AE3B}"/>
                </a:ext>
              </a:extLst>
            </p:cNvPr>
            <p:cNvSpPr/>
            <p:nvPr/>
          </p:nvSpPr>
          <p:spPr>
            <a:xfrm>
              <a:off x="13649757" y="0"/>
              <a:ext cx="981075" cy="981075"/>
            </a:xfrm>
            <a:custGeom>
              <a:avLst/>
              <a:gdLst/>
              <a:ahLst/>
              <a:cxnLst/>
              <a:rect l="l" t="t" r="r" b="b"/>
              <a:pathLst>
                <a:path w="981075" h="981075">
                  <a:moveTo>
                    <a:pt x="980643" y="0"/>
                  </a:moveTo>
                  <a:lnTo>
                    <a:pt x="0" y="0"/>
                  </a:lnTo>
                  <a:lnTo>
                    <a:pt x="0" y="980643"/>
                  </a:lnTo>
                  <a:lnTo>
                    <a:pt x="980643" y="980643"/>
                  </a:lnTo>
                  <a:lnTo>
                    <a:pt x="980643" y="0"/>
                  </a:lnTo>
                  <a:close/>
                </a:path>
              </a:pathLst>
            </a:custGeom>
            <a:solidFill>
              <a:srgbClr val="4D9CB8"/>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 name="object 7">
              <a:extLst>
                <a:ext uri="{FF2B5EF4-FFF2-40B4-BE49-F238E27FC236}">
                  <a16:creationId xmlns:a16="http://schemas.microsoft.com/office/drawing/2014/main" id="{9FF5F45E-19F0-18E2-2C9F-32FB639EEE09}"/>
                </a:ext>
              </a:extLst>
            </p:cNvPr>
            <p:cNvSpPr/>
            <p:nvPr/>
          </p:nvSpPr>
          <p:spPr>
            <a:xfrm>
              <a:off x="13386968" y="980630"/>
              <a:ext cx="262890" cy="262890"/>
            </a:xfrm>
            <a:custGeom>
              <a:avLst/>
              <a:gdLst/>
              <a:ahLst/>
              <a:cxnLst/>
              <a:rect l="l" t="t" r="r" b="b"/>
              <a:pathLst>
                <a:path w="262890" h="262890">
                  <a:moveTo>
                    <a:pt x="262801" y="0"/>
                  </a:moveTo>
                  <a:lnTo>
                    <a:pt x="0" y="0"/>
                  </a:lnTo>
                  <a:lnTo>
                    <a:pt x="0" y="262788"/>
                  </a:lnTo>
                  <a:lnTo>
                    <a:pt x="262801" y="262788"/>
                  </a:lnTo>
                  <a:lnTo>
                    <a:pt x="262801" y="0"/>
                  </a:lnTo>
                  <a:close/>
                </a:path>
              </a:pathLst>
            </a:custGeom>
            <a:solidFill>
              <a:srgbClr val="67B745"/>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1" name="object 8">
              <a:extLst>
                <a:ext uri="{FF2B5EF4-FFF2-40B4-BE49-F238E27FC236}">
                  <a16:creationId xmlns:a16="http://schemas.microsoft.com/office/drawing/2014/main" id="{6942BFD4-129A-9516-645F-62E2E319E04B}"/>
                </a:ext>
              </a:extLst>
            </p:cNvPr>
            <p:cNvSpPr/>
            <p:nvPr/>
          </p:nvSpPr>
          <p:spPr>
            <a:xfrm>
              <a:off x="13649770" y="1243431"/>
              <a:ext cx="93980" cy="93980"/>
            </a:xfrm>
            <a:custGeom>
              <a:avLst/>
              <a:gdLst/>
              <a:ahLst/>
              <a:cxnLst/>
              <a:rect l="l" t="t" r="r" b="b"/>
              <a:pathLst>
                <a:path w="93980" h="93980">
                  <a:moveTo>
                    <a:pt x="93738" y="0"/>
                  </a:moveTo>
                  <a:lnTo>
                    <a:pt x="0" y="0"/>
                  </a:lnTo>
                  <a:lnTo>
                    <a:pt x="0" y="93751"/>
                  </a:lnTo>
                  <a:lnTo>
                    <a:pt x="93738" y="93751"/>
                  </a:lnTo>
                  <a:lnTo>
                    <a:pt x="93738" y="0"/>
                  </a:lnTo>
                  <a:close/>
                </a:path>
              </a:pathLst>
            </a:custGeom>
            <a:solidFill>
              <a:srgbClr val="EB8933"/>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sp>
        <p:nvSpPr>
          <p:cNvPr id="3" name="Slide Number Placeholder 2">
            <a:extLst>
              <a:ext uri="{FF2B5EF4-FFF2-40B4-BE49-F238E27FC236}">
                <a16:creationId xmlns:a16="http://schemas.microsoft.com/office/drawing/2014/main" id="{B28F30C3-6954-0B32-9BA2-46B41A90D788}"/>
              </a:ext>
            </a:extLst>
          </p:cNvPr>
          <p:cNvSpPr>
            <a:spLocks noGrp="1"/>
          </p:cNvSpPr>
          <p:nvPr>
            <p:ph type="sldNum" sz="quarter" idx="12"/>
          </p:nvPr>
        </p:nvSpPr>
        <p:spPr/>
        <p:txBody>
          <a:bodyPr/>
          <a:lstStyle/>
          <a:p>
            <a:fld id="{8569A7FC-5743-4517-B3CE-B9650F286C2E}" type="slidenum">
              <a:rPr lang="en-US" smtClean="0"/>
              <a:pPr/>
              <a:t>‹#›</a:t>
            </a:fld>
            <a:endParaRPr lang="en-US" dirty="0"/>
          </a:p>
        </p:txBody>
      </p:sp>
      <p:sp>
        <p:nvSpPr>
          <p:cNvPr id="2" name="Content Placeholder 7">
            <a:extLst>
              <a:ext uri="{FF2B5EF4-FFF2-40B4-BE49-F238E27FC236}">
                <a16:creationId xmlns:a16="http://schemas.microsoft.com/office/drawing/2014/main" id="{4A13104E-4C02-4DB1-0265-F42045716529}"/>
              </a:ext>
            </a:extLst>
          </p:cNvPr>
          <p:cNvSpPr>
            <a:spLocks noGrp="1"/>
          </p:cNvSpPr>
          <p:nvPr>
            <p:ph sz="quarter" idx="13"/>
          </p:nvPr>
        </p:nvSpPr>
        <p:spPr>
          <a:xfrm>
            <a:off x="4656138" y="1353312"/>
            <a:ext cx="4023360" cy="324383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52878566"/>
      </p:ext>
    </p:extLst>
  </p:cSld>
  <p:clrMapOvr>
    <a:masterClrMapping/>
  </p:clrMapOvr>
  <p:extLst>
    <p:ext uri="{DCECCB84-F9BA-43D5-87BE-67443E8EF086}">
      <p15:sldGuideLst xmlns:p15="http://schemas.microsoft.com/office/powerpoint/2012/main">
        <p15:guide id="1" orient="horz" pos="84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Left Title and Content with bullets_opt 1">
    <p:spTree>
      <p:nvGrpSpPr>
        <p:cNvPr id="1" name=""/>
        <p:cNvGrpSpPr/>
        <p:nvPr/>
      </p:nvGrpSpPr>
      <p:grpSpPr>
        <a:xfrm>
          <a:off x="0" y="0"/>
          <a:ext cx="0" cy="0"/>
          <a:chOff x="0" y="0"/>
          <a:chExt cx="0" cy="0"/>
        </a:xfrm>
      </p:grpSpPr>
      <p:sp>
        <p:nvSpPr>
          <p:cNvPr id="5" name="Title Placeholder 8"/>
          <p:cNvSpPr>
            <a:spLocks noGrp="1"/>
          </p:cNvSpPr>
          <p:nvPr>
            <p:ph type="title" hasCustomPrompt="1"/>
          </p:nvPr>
        </p:nvSpPr>
        <p:spPr>
          <a:xfrm>
            <a:off x="457201" y="930859"/>
            <a:ext cx="2990850" cy="3664001"/>
          </a:xfrm>
          <a:prstGeom prst="rect">
            <a:avLst/>
          </a:prstGeom>
          <a:noFill/>
          <a:ln>
            <a:noFill/>
          </a:ln>
        </p:spPr>
        <p:txBody>
          <a:bodyPr vert="horz" anchor="ctr">
            <a:normAutofit/>
            <a:scene3d>
              <a:camera prst="orthographicFront"/>
              <a:lightRig rig="soft" dir="t"/>
            </a:scene3d>
            <a:sp3d prstMaterial="softEdge"/>
          </a:bodyPr>
          <a:lstStyle>
            <a:lvl1pPr>
              <a:defRPr/>
            </a:lvl1pPr>
          </a:lstStyle>
          <a:p>
            <a:r>
              <a:rPr kumimoji="0" lang="en-US" dirty="0"/>
              <a:t>Click to edit master title</a:t>
            </a:r>
          </a:p>
        </p:txBody>
      </p:sp>
      <p:sp>
        <p:nvSpPr>
          <p:cNvPr id="8" name="Content Placeholder 7"/>
          <p:cNvSpPr>
            <a:spLocks noGrp="1"/>
          </p:cNvSpPr>
          <p:nvPr>
            <p:ph sz="quarter" idx="10"/>
          </p:nvPr>
        </p:nvSpPr>
        <p:spPr>
          <a:xfrm>
            <a:off x="3762375" y="930859"/>
            <a:ext cx="4924425" cy="3664001"/>
          </a:xfrm>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 name="object 5">
            <a:extLst>
              <a:ext uri="{FF2B5EF4-FFF2-40B4-BE49-F238E27FC236}">
                <a16:creationId xmlns:a16="http://schemas.microsoft.com/office/drawing/2014/main" id="{2F3CA4EC-397F-A600-B1A8-7134DC21850A}"/>
              </a:ext>
            </a:extLst>
          </p:cNvPr>
          <p:cNvGrpSpPr/>
          <p:nvPr userDrawn="1"/>
        </p:nvGrpSpPr>
        <p:grpSpPr>
          <a:xfrm>
            <a:off x="8362950" y="-1715"/>
            <a:ext cx="790337" cy="849642"/>
            <a:chOff x="13386968" y="0"/>
            <a:chExt cx="1243965" cy="1337310"/>
          </a:xfrm>
        </p:grpSpPr>
        <p:sp>
          <p:nvSpPr>
            <p:cNvPr id="3" name="object 6">
              <a:extLst>
                <a:ext uri="{FF2B5EF4-FFF2-40B4-BE49-F238E27FC236}">
                  <a16:creationId xmlns:a16="http://schemas.microsoft.com/office/drawing/2014/main" id="{76851CD1-0057-2AD1-8777-74F37E2E33E3}"/>
                </a:ext>
              </a:extLst>
            </p:cNvPr>
            <p:cNvSpPr/>
            <p:nvPr/>
          </p:nvSpPr>
          <p:spPr>
            <a:xfrm>
              <a:off x="13649757" y="0"/>
              <a:ext cx="981075" cy="981075"/>
            </a:xfrm>
            <a:custGeom>
              <a:avLst/>
              <a:gdLst/>
              <a:ahLst/>
              <a:cxnLst/>
              <a:rect l="l" t="t" r="r" b="b"/>
              <a:pathLst>
                <a:path w="981075" h="981075">
                  <a:moveTo>
                    <a:pt x="980643" y="0"/>
                  </a:moveTo>
                  <a:lnTo>
                    <a:pt x="0" y="0"/>
                  </a:lnTo>
                  <a:lnTo>
                    <a:pt x="0" y="980643"/>
                  </a:lnTo>
                  <a:lnTo>
                    <a:pt x="980643" y="980643"/>
                  </a:lnTo>
                  <a:lnTo>
                    <a:pt x="980643" y="0"/>
                  </a:lnTo>
                  <a:close/>
                </a:path>
              </a:pathLst>
            </a:custGeom>
            <a:solidFill>
              <a:srgbClr val="4D9CB8"/>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 name="object 7">
              <a:extLst>
                <a:ext uri="{FF2B5EF4-FFF2-40B4-BE49-F238E27FC236}">
                  <a16:creationId xmlns:a16="http://schemas.microsoft.com/office/drawing/2014/main" id="{1C3FCC9E-51B3-8804-E522-A76F2CC56659}"/>
                </a:ext>
              </a:extLst>
            </p:cNvPr>
            <p:cNvSpPr/>
            <p:nvPr/>
          </p:nvSpPr>
          <p:spPr>
            <a:xfrm>
              <a:off x="13386968" y="980630"/>
              <a:ext cx="262890" cy="262890"/>
            </a:xfrm>
            <a:custGeom>
              <a:avLst/>
              <a:gdLst/>
              <a:ahLst/>
              <a:cxnLst/>
              <a:rect l="l" t="t" r="r" b="b"/>
              <a:pathLst>
                <a:path w="262890" h="262890">
                  <a:moveTo>
                    <a:pt x="262801" y="0"/>
                  </a:moveTo>
                  <a:lnTo>
                    <a:pt x="0" y="0"/>
                  </a:lnTo>
                  <a:lnTo>
                    <a:pt x="0" y="262788"/>
                  </a:lnTo>
                  <a:lnTo>
                    <a:pt x="262801" y="262788"/>
                  </a:lnTo>
                  <a:lnTo>
                    <a:pt x="262801" y="0"/>
                  </a:lnTo>
                  <a:close/>
                </a:path>
              </a:pathLst>
            </a:custGeom>
            <a:solidFill>
              <a:srgbClr val="67B745"/>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 name="object 8">
              <a:extLst>
                <a:ext uri="{FF2B5EF4-FFF2-40B4-BE49-F238E27FC236}">
                  <a16:creationId xmlns:a16="http://schemas.microsoft.com/office/drawing/2014/main" id="{3630D75E-9ED8-B0C1-C0FA-70F32738DABD}"/>
                </a:ext>
              </a:extLst>
            </p:cNvPr>
            <p:cNvSpPr/>
            <p:nvPr/>
          </p:nvSpPr>
          <p:spPr>
            <a:xfrm>
              <a:off x="13649770" y="1243431"/>
              <a:ext cx="93980" cy="93980"/>
            </a:xfrm>
            <a:custGeom>
              <a:avLst/>
              <a:gdLst/>
              <a:ahLst/>
              <a:cxnLst/>
              <a:rect l="l" t="t" r="r" b="b"/>
              <a:pathLst>
                <a:path w="93980" h="93980">
                  <a:moveTo>
                    <a:pt x="93738" y="0"/>
                  </a:moveTo>
                  <a:lnTo>
                    <a:pt x="0" y="0"/>
                  </a:lnTo>
                  <a:lnTo>
                    <a:pt x="0" y="93751"/>
                  </a:lnTo>
                  <a:lnTo>
                    <a:pt x="93738" y="93751"/>
                  </a:lnTo>
                  <a:lnTo>
                    <a:pt x="93738" y="0"/>
                  </a:lnTo>
                  <a:close/>
                </a:path>
              </a:pathLst>
            </a:custGeom>
            <a:solidFill>
              <a:srgbClr val="EB8933"/>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sp>
        <p:nvSpPr>
          <p:cNvPr id="7" name="Slide Number Placeholder 6">
            <a:extLst>
              <a:ext uri="{FF2B5EF4-FFF2-40B4-BE49-F238E27FC236}">
                <a16:creationId xmlns:a16="http://schemas.microsoft.com/office/drawing/2014/main" id="{30754070-296C-CF24-4EA1-F36D82C0E9AD}"/>
              </a:ext>
            </a:extLst>
          </p:cNvPr>
          <p:cNvSpPr>
            <a:spLocks noGrp="1"/>
          </p:cNvSpPr>
          <p:nvPr>
            <p:ph type="sldNum" sz="quarter" idx="11"/>
          </p:nvPr>
        </p:nvSpPr>
        <p:spPr/>
        <p:txBody>
          <a:bodyPr/>
          <a:lstStyle/>
          <a:p>
            <a:fld id="{8569A7FC-5743-4517-B3CE-B9650F286C2E}" type="slidenum">
              <a:rPr lang="en-US" smtClean="0"/>
              <a:pPr/>
              <a:t>‹#›</a:t>
            </a:fld>
            <a:endParaRPr lang="en-US" dirty="0"/>
          </a:p>
        </p:txBody>
      </p:sp>
    </p:spTree>
    <p:extLst>
      <p:ext uri="{BB962C8B-B14F-4D97-AF65-F5344CB8AC3E}">
        <p14:creationId xmlns:p14="http://schemas.microsoft.com/office/powerpoint/2010/main" val="1077932171"/>
      </p:ext>
    </p:extLst>
  </p:cSld>
  <p:clrMapOvr>
    <a:masterClrMapping/>
  </p:clrMapOvr>
  <p:extLst>
    <p:ext uri="{DCECCB84-F9BA-43D5-87BE-67443E8EF086}">
      <p15:sldGuideLst xmlns:p15="http://schemas.microsoft.com/office/powerpoint/2012/main">
        <p15:guide id="1" orient="horz" pos="58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ft Title and Content with bullets_opt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E2823CF-833C-D13E-3A07-A2BEE59A3444}"/>
              </a:ext>
            </a:extLst>
          </p:cNvPr>
          <p:cNvSpPr/>
          <p:nvPr userDrawn="1"/>
        </p:nvSpPr>
        <p:spPr>
          <a:xfrm>
            <a:off x="126644" y="95694"/>
            <a:ext cx="4229534" cy="49521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5" name="Title Placeholder 8"/>
          <p:cNvSpPr>
            <a:spLocks noGrp="1"/>
          </p:cNvSpPr>
          <p:nvPr userDrawn="1">
            <p:ph type="title" hasCustomPrompt="1"/>
          </p:nvPr>
        </p:nvSpPr>
        <p:spPr>
          <a:xfrm>
            <a:off x="459486" y="1487536"/>
            <a:ext cx="3521964" cy="1001697"/>
          </a:xfrm>
          <a:prstGeom prst="rect">
            <a:avLst/>
          </a:prstGeom>
          <a:noFill/>
          <a:ln>
            <a:noFill/>
          </a:ln>
        </p:spPr>
        <p:txBody>
          <a:bodyPr vert="horz" anchor="b" anchorCtr="0">
            <a:normAutofit/>
            <a:scene3d>
              <a:camera prst="orthographicFront"/>
              <a:lightRig rig="soft" dir="t"/>
            </a:scene3d>
            <a:sp3d prstMaterial="softEdge"/>
          </a:bodyPr>
          <a:lstStyle>
            <a:lvl1pPr>
              <a:defRPr sz="2800"/>
            </a:lvl1pPr>
          </a:lstStyle>
          <a:p>
            <a:r>
              <a:rPr kumimoji="0" lang="en-US" dirty="0"/>
              <a:t>Click to edit master title</a:t>
            </a:r>
          </a:p>
        </p:txBody>
      </p:sp>
      <p:sp>
        <p:nvSpPr>
          <p:cNvPr id="8" name="Content Placeholder 7"/>
          <p:cNvSpPr>
            <a:spLocks noGrp="1"/>
          </p:cNvSpPr>
          <p:nvPr userDrawn="1">
            <p:ph sz="quarter" idx="10"/>
          </p:nvPr>
        </p:nvSpPr>
        <p:spPr>
          <a:xfrm>
            <a:off x="459486" y="2571750"/>
            <a:ext cx="3521964" cy="2023110"/>
          </a:xfrm>
        </p:spPr>
        <p:txBody>
          <a:bodyPr>
            <a:normAutofit/>
          </a:bodyPr>
          <a:lstStyle>
            <a:lvl1pPr marL="0" indent="0">
              <a:buNone/>
              <a:defRPr sz="1400"/>
            </a:lvl1pPr>
            <a:lvl2pPr marL="228595" indent="0">
              <a:buNone/>
              <a:defRPr sz="1200"/>
            </a:lvl2pPr>
            <a:lvl3pPr marL="457189" indent="0">
              <a:buNone/>
              <a:defRPr sz="1050"/>
            </a:lvl3pPr>
            <a:lvl4pPr marL="685784" indent="0">
              <a:buNone/>
              <a:defRPr sz="825"/>
            </a:lvl4pPr>
            <a:lvl5pPr marL="914378" indent="0">
              <a:buNone/>
              <a:defRPr sz="825"/>
            </a:lvl5pPr>
          </a:lstStyle>
          <a:p>
            <a:pPr lvl="0"/>
            <a:r>
              <a:rPr lang="en-US" dirty="0"/>
              <a:t>Click to edit Master text styles</a:t>
            </a:r>
          </a:p>
        </p:txBody>
      </p:sp>
      <p:grpSp>
        <p:nvGrpSpPr>
          <p:cNvPr id="2" name="Group 1">
            <a:extLst>
              <a:ext uri="{FF2B5EF4-FFF2-40B4-BE49-F238E27FC236}">
                <a16:creationId xmlns:a16="http://schemas.microsoft.com/office/drawing/2014/main" id="{20CFC392-8862-21BA-877D-CCEF22790196}"/>
              </a:ext>
            </a:extLst>
          </p:cNvPr>
          <p:cNvGrpSpPr/>
          <p:nvPr userDrawn="1"/>
        </p:nvGrpSpPr>
        <p:grpSpPr>
          <a:xfrm>
            <a:off x="0" y="0"/>
            <a:ext cx="447359" cy="447366"/>
            <a:chOff x="5131320" y="0"/>
            <a:chExt cx="814113" cy="814125"/>
          </a:xfrm>
        </p:grpSpPr>
        <p:sp>
          <p:nvSpPr>
            <p:cNvPr id="3" name="object 4">
              <a:extLst>
                <a:ext uri="{FF2B5EF4-FFF2-40B4-BE49-F238E27FC236}">
                  <a16:creationId xmlns:a16="http://schemas.microsoft.com/office/drawing/2014/main" id="{35BBFA5E-7F41-33A0-F2E5-3CCC3A4A9D50}"/>
                </a:ext>
              </a:extLst>
            </p:cNvPr>
            <p:cNvSpPr/>
            <p:nvPr/>
          </p:nvSpPr>
          <p:spPr>
            <a:xfrm>
              <a:off x="5704713" y="573405"/>
              <a:ext cx="240720" cy="240720"/>
            </a:xfrm>
            <a:custGeom>
              <a:avLst/>
              <a:gdLst/>
              <a:ahLst/>
              <a:cxnLst/>
              <a:rect l="l" t="t" r="r" b="b"/>
              <a:pathLst>
                <a:path w="573404" h="573405">
                  <a:moveTo>
                    <a:pt x="573404" y="0"/>
                  </a:moveTo>
                  <a:lnTo>
                    <a:pt x="0" y="0"/>
                  </a:lnTo>
                  <a:lnTo>
                    <a:pt x="0" y="573392"/>
                  </a:lnTo>
                  <a:lnTo>
                    <a:pt x="573404" y="573392"/>
                  </a:lnTo>
                  <a:lnTo>
                    <a:pt x="573404" y="0"/>
                  </a:lnTo>
                  <a:close/>
                </a:path>
              </a:pathLst>
            </a:custGeom>
            <a:solidFill>
              <a:srgbClr val="EB8A33"/>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mn-cs"/>
              </a:endParaRPr>
            </a:p>
          </p:txBody>
        </p:sp>
        <p:sp>
          <p:nvSpPr>
            <p:cNvPr id="10" name="object 5">
              <a:extLst>
                <a:ext uri="{FF2B5EF4-FFF2-40B4-BE49-F238E27FC236}">
                  <a16:creationId xmlns:a16="http://schemas.microsoft.com/office/drawing/2014/main" id="{7BF673BE-BA0B-65FA-B3CE-AAFA22D335F6}"/>
                </a:ext>
              </a:extLst>
            </p:cNvPr>
            <p:cNvSpPr/>
            <p:nvPr/>
          </p:nvSpPr>
          <p:spPr>
            <a:xfrm>
              <a:off x="5131320" y="0"/>
              <a:ext cx="573405" cy="573405"/>
            </a:xfrm>
            <a:custGeom>
              <a:avLst/>
              <a:gdLst/>
              <a:ahLst/>
              <a:cxnLst/>
              <a:rect l="l" t="t" r="r" b="b"/>
              <a:pathLst>
                <a:path w="573404" h="573405">
                  <a:moveTo>
                    <a:pt x="573392" y="0"/>
                  </a:moveTo>
                  <a:lnTo>
                    <a:pt x="0" y="0"/>
                  </a:lnTo>
                  <a:lnTo>
                    <a:pt x="0" y="573392"/>
                  </a:lnTo>
                  <a:lnTo>
                    <a:pt x="573392" y="573392"/>
                  </a:lnTo>
                  <a:lnTo>
                    <a:pt x="573392" y="0"/>
                  </a:lnTo>
                  <a:close/>
                </a:path>
              </a:pathLst>
            </a:custGeom>
            <a:solidFill>
              <a:srgbClr val="4D9CB9"/>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mn-cs"/>
              </a:endParaRPr>
            </a:p>
          </p:txBody>
        </p:sp>
      </p:grpSp>
      <p:sp>
        <p:nvSpPr>
          <p:cNvPr id="11" name="Slide Number Placeholder 10">
            <a:extLst>
              <a:ext uri="{FF2B5EF4-FFF2-40B4-BE49-F238E27FC236}">
                <a16:creationId xmlns:a16="http://schemas.microsoft.com/office/drawing/2014/main" id="{6F4A6513-41C5-35D7-5E0B-2FD88FDE78AD}"/>
              </a:ext>
            </a:extLst>
          </p:cNvPr>
          <p:cNvSpPr>
            <a:spLocks noGrp="1"/>
          </p:cNvSpPr>
          <p:nvPr>
            <p:ph type="sldNum" sz="quarter" idx="23"/>
          </p:nvPr>
        </p:nvSpPr>
        <p:spPr/>
        <p:txBody>
          <a:bodyPr/>
          <a:lstStyle/>
          <a:p>
            <a:fld id="{8569A7FC-5743-4517-B3CE-B9650F286C2E}" type="slidenum">
              <a:rPr lang="en-US" smtClean="0"/>
              <a:pPr/>
              <a:t>‹#›</a:t>
            </a:fld>
            <a:endParaRPr lang="en-US" dirty="0"/>
          </a:p>
        </p:txBody>
      </p:sp>
      <p:sp>
        <p:nvSpPr>
          <p:cNvPr id="13" name="Text Placeholder 12">
            <a:extLst>
              <a:ext uri="{FF2B5EF4-FFF2-40B4-BE49-F238E27FC236}">
                <a16:creationId xmlns:a16="http://schemas.microsoft.com/office/drawing/2014/main" id="{0D512275-9DC3-44CB-5B69-61D50AA01776}"/>
              </a:ext>
            </a:extLst>
          </p:cNvPr>
          <p:cNvSpPr>
            <a:spLocks noGrp="1"/>
          </p:cNvSpPr>
          <p:nvPr>
            <p:ph type="body" sz="quarter" idx="24"/>
          </p:nvPr>
        </p:nvSpPr>
        <p:spPr>
          <a:xfrm>
            <a:off x="4572000" y="388938"/>
            <a:ext cx="4113213" cy="4143375"/>
          </a:xfrm>
        </p:spPr>
        <p:txBody>
          <a:bodyPr anchor="ctr"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8512024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dividual presenter">
    <p:spTree>
      <p:nvGrpSpPr>
        <p:cNvPr id="1" name=""/>
        <p:cNvGrpSpPr/>
        <p:nvPr/>
      </p:nvGrpSpPr>
      <p:grpSpPr>
        <a:xfrm>
          <a:off x="0" y="0"/>
          <a:ext cx="0" cy="0"/>
          <a:chOff x="0" y="0"/>
          <a:chExt cx="0" cy="0"/>
        </a:xfrm>
      </p:grpSpPr>
      <p:sp>
        <p:nvSpPr>
          <p:cNvPr id="5" name="Title Placeholder 8"/>
          <p:cNvSpPr>
            <a:spLocks noGrp="1"/>
          </p:cNvSpPr>
          <p:nvPr>
            <p:ph type="title"/>
          </p:nvPr>
        </p:nvSpPr>
        <p:spPr>
          <a:xfrm>
            <a:off x="457200" y="347472"/>
            <a:ext cx="7692694" cy="630936"/>
          </a:xfrm>
          <a:prstGeom prst="rect">
            <a:avLst/>
          </a:prstGeom>
          <a:noFill/>
          <a:ln>
            <a:noFill/>
          </a:ln>
        </p:spPr>
        <p:txBody>
          <a:bodyPr vert="horz" anchor="ctr">
            <a:normAutofit/>
            <a:scene3d>
              <a:camera prst="orthographicFront"/>
              <a:lightRig rig="soft" dir="t"/>
            </a:scene3d>
            <a:sp3d prstMaterial="softEdge"/>
          </a:bodyPr>
          <a:lstStyle/>
          <a:p>
            <a:r>
              <a:rPr kumimoji="0" lang="en-US" dirty="0"/>
              <a:t>Click to edit Master title style</a:t>
            </a:r>
          </a:p>
        </p:txBody>
      </p:sp>
      <p:grpSp>
        <p:nvGrpSpPr>
          <p:cNvPr id="7" name="object 5">
            <a:extLst>
              <a:ext uri="{FF2B5EF4-FFF2-40B4-BE49-F238E27FC236}">
                <a16:creationId xmlns:a16="http://schemas.microsoft.com/office/drawing/2014/main" id="{77BCA0F9-7C1B-EAB6-F5E1-5D2F1D77BB0F}"/>
              </a:ext>
            </a:extLst>
          </p:cNvPr>
          <p:cNvGrpSpPr/>
          <p:nvPr userDrawn="1"/>
        </p:nvGrpSpPr>
        <p:grpSpPr>
          <a:xfrm>
            <a:off x="8362950" y="-1715"/>
            <a:ext cx="790337" cy="849642"/>
            <a:chOff x="13386968" y="0"/>
            <a:chExt cx="1243965" cy="1337310"/>
          </a:xfrm>
        </p:grpSpPr>
        <p:sp>
          <p:nvSpPr>
            <p:cNvPr id="9" name="object 6">
              <a:extLst>
                <a:ext uri="{FF2B5EF4-FFF2-40B4-BE49-F238E27FC236}">
                  <a16:creationId xmlns:a16="http://schemas.microsoft.com/office/drawing/2014/main" id="{78E8E250-4986-F869-9044-3A67F2A9AE3B}"/>
                </a:ext>
              </a:extLst>
            </p:cNvPr>
            <p:cNvSpPr/>
            <p:nvPr/>
          </p:nvSpPr>
          <p:spPr>
            <a:xfrm>
              <a:off x="13649757" y="0"/>
              <a:ext cx="981075" cy="981075"/>
            </a:xfrm>
            <a:custGeom>
              <a:avLst/>
              <a:gdLst/>
              <a:ahLst/>
              <a:cxnLst/>
              <a:rect l="l" t="t" r="r" b="b"/>
              <a:pathLst>
                <a:path w="981075" h="981075">
                  <a:moveTo>
                    <a:pt x="980643" y="0"/>
                  </a:moveTo>
                  <a:lnTo>
                    <a:pt x="0" y="0"/>
                  </a:lnTo>
                  <a:lnTo>
                    <a:pt x="0" y="980643"/>
                  </a:lnTo>
                  <a:lnTo>
                    <a:pt x="980643" y="980643"/>
                  </a:lnTo>
                  <a:lnTo>
                    <a:pt x="980643" y="0"/>
                  </a:lnTo>
                  <a:close/>
                </a:path>
              </a:pathLst>
            </a:custGeom>
            <a:solidFill>
              <a:srgbClr val="4D9CB8"/>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 name="object 7">
              <a:extLst>
                <a:ext uri="{FF2B5EF4-FFF2-40B4-BE49-F238E27FC236}">
                  <a16:creationId xmlns:a16="http://schemas.microsoft.com/office/drawing/2014/main" id="{9FF5F45E-19F0-18E2-2C9F-32FB639EEE09}"/>
                </a:ext>
              </a:extLst>
            </p:cNvPr>
            <p:cNvSpPr/>
            <p:nvPr/>
          </p:nvSpPr>
          <p:spPr>
            <a:xfrm>
              <a:off x="13386968" y="980630"/>
              <a:ext cx="262890" cy="262890"/>
            </a:xfrm>
            <a:custGeom>
              <a:avLst/>
              <a:gdLst/>
              <a:ahLst/>
              <a:cxnLst/>
              <a:rect l="l" t="t" r="r" b="b"/>
              <a:pathLst>
                <a:path w="262890" h="262890">
                  <a:moveTo>
                    <a:pt x="262801" y="0"/>
                  </a:moveTo>
                  <a:lnTo>
                    <a:pt x="0" y="0"/>
                  </a:lnTo>
                  <a:lnTo>
                    <a:pt x="0" y="262788"/>
                  </a:lnTo>
                  <a:lnTo>
                    <a:pt x="262801" y="262788"/>
                  </a:lnTo>
                  <a:lnTo>
                    <a:pt x="262801" y="0"/>
                  </a:lnTo>
                  <a:close/>
                </a:path>
              </a:pathLst>
            </a:custGeom>
            <a:solidFill>
              <a:srgbClr val="67B745"/>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1" name="object 8">
              <a:extLst>
                <a:ext uri="{FF2B5EF4-FFF2-40B4-BE49-F238E27FC236}">
                  <a16:creationId xmlns:a16="http://schemas.microsoft.com/office/drawing/2014/main" id="{6942BFD4-129A-9516-645F-62E2E319E04B}"/>
                </a:ext>
              </a:extLst>
            </p:cNvPr>
            <p:cNvSpPr/>
            <p:nvPr/>
          </p:nvSpPr>
          <p:spPr>
            <a:xfrm>
              <a:off x="13649770" y="1243431"/>
              <a:ext cx="93980" cy="93980"/>
            </a:xfrm>
            <a:custGeom>
              <a:avLst/>
              <a:gdLst/>
              <a:ahLst/>
              <a:cxnLst/>
              <a:rect l="l" t="t" r="r" b="b"/>
              <a:pathLst>
                <a:path w="93980" h="93980">
                  <a:moveTo>
                    <a:pt x="93738" y="0"/>
                  </a:moveTo>
                  <a:lnTo>
                    <a:pt x="0" y="0"/>
                  </a:lnTo>
                  <a:lnTo>
                    <a:pt x="0" y="93751"/>
                  </a:lnTo>
                  <a:lnTo>
                    <a:pt x="93738" y="93751"/>
                  </a:lnTo>
                  <a:lnTo>
                    <a:pt x="93738" y="0"/>
                  </a:lnTo>
                  <a:close/>
                </a:path>
              </a:pathLst>
            </a:custGeom>
            <a:solidFill>
              <a:srgbClr val="EB8933"/>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sp>
        <p:nvSpPr>
          <p:cNvPr id="3" name="Slide Number Placeholder 2">
            <a:extLst>
              <a:ext uri="{FF2B5EF4-FFF2-40B4-BE49-F238E27FC236}">
                <a16:creationId xmlns:a16="http://schemas.microsoft.com/office/drawing/2014/main" id="{B28F30C3-6954-0B32-9BA2-46B41A90D788}"/>
              </a:ext>
            </a:extLst>
          </p:cNvPr>
          <p:cNvSpPr>
            <a:spLocks noGrp="1"/>
          </p:cNvSpPr>
          <p:nvPr>
            <p:ph type="sldNum" sz="quarter" idx="12"/>
          </p:nvPr>
        </p:nvSpPr>
        <p:spPr/>
        <p:txBody>
          <a:bodyPr/>
          <a:lstStyle/>
          <a:p>
            <a:fld id="{8569A7FC-5743-4517-B3CE-B9650F286C2E}" type="slidenum">
              <a:rPr lang="en-US" smtClean="0"/>
              <a:pPr/>
              <a:t>‹#›</a:t>
            </a:fld>
            <a:endParaRPr lang="en-US" dirty="0"/>
          </a:p>
        </p:txBody>
      </p:sp>
      <p:sp>
        <p:nvSpPr>
          <p:cNvPr id="2" name="Picture Placeholder 10">
            <a:extLst>
              <a:ext uri="{FF2B5EF4-FFF2-40B4-BE49-F238E27FC236}">
                <a16:creationId xmlns:a16="http://schemas.microsoft.com/office/drawing/2014/main" id="{E6055ECA-3D49-90AF-92F3-2E4E77F6DFD2}"/>
              </a:ext>
            </a:extLst>
          </p:cNvPr>
          <p:cNvSpPr>
            <a:spLocks noGrp="1"/>
          </p:cNvSpPr>
          <p:nvPr>
            <p:ph type="pic" sz="quarter" idx="13"/>
          </p:nvPr>
        </p:nvSpPr>
        <p:spPr>
          <a:xfrm>
            <a:off x="502920" y="1353312"/>
            <a:ext cx="1554480" cy="1371600"/>
          </a:xfrm>
        </p:spPr>
        <p:txBody>
          <a:bodyPr/>
          <a:lstStyle/>
          <a:p>
            <a:endParaRPr lang="en-US" dirty="0"/>
          </a:p>
        </p:txBody>
      </p:sp>
      <p:sp>
        <p:nvSpPr>
          <p:cNvPr id="4" name="Text Placeholder 15">
            <a:extLst>
              <a:ext uri="{FF2B5EF4-FFF2-40B4-BE49-F238E27FC236}">
                <a16:creationId xmlns:a16="http://schemas.microsoft.com/office/drawing/2014/main" id="{0460092B-1EF2-B811-7D16-11904942DA42}"/>
              </a:ext>
            </a:extLst>
          </p:cNvPr>
          <p:cNvSpPr>
            <a:spLocks noGrp="1"/>
          </p:cNvSpPr>
          <p:nvPr>
            <p:ph type="body" sz="quarter" idx="17" hasCustomPrompt="1"/>
          </p:nvPr>
        </p:nvSpPr>
        <p:spPr>
          <a:xfrm>
            <a:off x="2057400" y="1346200"/>
            <a:ext cx="1600199" cy="225624"/>
          </a:xfrm>
        </p:spPr>
        <p:txBody>
          <a:bodyPr bIns="0" anchor="b" anchorCtr="0">
            <a:noAutofit/>
          </a:bodyPr>
          <a:lstStyle>
            <a:lvl1pPr marL="0" indent="0">
              <a:spcBef>
                <a:spcPts val="0"/>
              </a:spcBef>
              <a:buNone/>
              <a:defRPr sz="1100" b="1">
                <a:solidFill>
                  <a:srgbClr val="097DBB"/>
                </a:solidFill>
              </a:defRPr>
            </a:lvl1pPr>
            <a:lvl2pPr marL="342900" indent="0">
              <a:buNone/>
              <a:defRPr sz="900"/>
            </a:lvl2pPr>
            <a:lvl3pPr marL="685800" indent="0">
              <a:buNone/>
              <a:defRPr sz="825"/>
            </a:lvl3pPr>
            <a:lvl4pPr marL="1028700" indent="0">
              <a:buNone/>
              <a:defRPr sz="788"/>
            </a:lvl4pPr>
            <a:lvl5pPr marL="1371600" indent="0">
              <a:buNone/>
              <a:defRPr sz="788"/>
            </a:lvl5pPr>
          </a:lstStyle>
          <a:p>
            <a:pPr lvl="0"/>
            <a:r>
              <a:rPr lang="en-US" dirty="0"/>
              <a:t>Enter Name</a:t>
            </a:r>
          </a:p>
        </p:txBody>
      </p:sp>
      <p:sp>
        <p:nvSpPr>
          <p:cNvPr id="12" name="Text Placeholder 15">
            <a:extLst>
              <a:ext uri="{FF2B5EF4-FFF2-40B4-BE49-F238E27FC236}">
                <a16:creationId xmlns:a16="http://schemas.microsoft.com/office/drawing/2014/main" id="{3622DDA4-C8B6-921A-1ACF-6BCBB9B0AFC9}"/>
              </a:ext>
            </a:extLst>
          </p:cNvPr>
          <p:cNvSpPr>
            <a:spLocks noGrp="1"/>
          </p:cNvSpPr>
          <p:nvPr>
            <p:ph type="body" sz="quarter" idx="18" hasCustomPrompt="1"/>
          </p:nvPr>
        </p:nvSpPr>
        <p:spPr>
          <a:xfrm>
            <a:off x="2057400" y="1583944"/>
            <a:ext cx="1600199" cy="173049"/>
          </a:xfrm>
        </p:spPr>
        <p:txBody>
          <a:bodyPr tIns="0" bIns="0">
            <a:normAutofit/>
          </a:bodyPr>
          <a:lstStyle>
            <a:lvl1pPr marL="0" indent="0">
              <a:spcBef>
                <a:spcPts val="0"/>
              </a:spcBef>
              <a:buNone/>
              <a:defRPr sz="850" b="0" i="1">
                <a:solidFill>
                  <a:schemeClr val="tx1"/>
                </a:solidFill>
              </a:defRPr>
            </a:lvl1pPr>
            <a:lvl2pPr marL="342900" indent="0">
              <a:buNone/>
              <a:defRPr sz="900"/>
            </a:lvl2pPr>
            <a:lvl3pPr marL="685800" indent="0">
              <a:buNone/>
              <a:defRPr sz="825"/>
            </a:lvl3pPr>
            <a:lvl4pPr marL="1028700" indent="0">
              <a:buNone/>
              <a:defRPr sz="788"/>
            </a:lvl4pPr>
            <a:lvl5pPr marL="1371600" indent="0">
              <a:buNone/>
              <a:defRPr sz="788"/>
            </a:lvl5pPr>
          </a:lstStyle>
          <a:p>
            <a:pPr lvl="0"/>
            <a:r>
              <a:rPr lang="en-US" dirty="0"/>
              <a:t>Enter Title</a:t>
            </a:r>
          </a:p>
        </p:txBody>
      </p:sp>
      <p:sp>
        <p:nvSpPr>
          <p:cNvPr id="13" name="Text Placeholder 15">
            <a:extLst>
              <a:ext uri="{FF2B5EF4-FFF2-40B4-BE49-F238E27FC236}">
                <a16:creationId xmlns:a16="http://schemas.microsoft.com/office/drawing/2014/main" id="{791F1D27-7DF2-1A9F-7D28-BE0764DD2226}"/>
              </a:ext>
            </a:extLst>
          </p:cNvPr>
          <p:cNvSpPr>
            <a:spLocks noGrp="1"/>
          </p:cNvSpPr>
          <p:nvPr>
            <p:ph type="body" sz="quarter" idx="19" hasCustomPrompt="1"/>
          </p:nvPr>
        </p:nvSpPr>
        <p:spPr>
          <a:xfrm>
            <a:off x="2057400" y="1748536"/>
            <a:ext cx="1600199" cy="173049"/>
          </a:xfrm>
        </p:spPr>
        <p:txBody>
          <a:bodyPr tIns="0" bIns="0">
            <a:normAutofit/>
          </a:bodyPr>
          <a:lstStyle>
            <a:lvl1pPr marL="0" indent="0">
              <a:spcBef>
                <a:spcPts val="0"/>
              </a:spcBef>
              <a:buNone/>
              <a:defRPr sz="850" b="0" i="0">
                <a:solidFill>
                  <a:schemeClr val="tx1"/>
                </a:solidFill>
              </a:defRPr>
            </a:lvl1pPr>
            <a:lvl2pPr marL="342900" indent="0">
              <a:buNone/>
              <a:defRPr sz="900"/>
            </a:lvl2pPr>
            <a:lvl3pPr marL="685800" indent="0">
              <a:buNone/>
              <a:defRPr sz="825"/>
            </a:lvl3pPr>
            <a:lvl4pPr marL="1028700" indent="0">
              <a:buNone/>
              <a:defRPr sz="788"/>
            </a:lvl4pPr>
            <a:lvl5pPr marL="1371600" indent="0">
              <a:buNone/>
              <a:defRPr sz="788"/>
            </a:lvl5pPr>
          </a:lstStyle>
          <a:p>
            <a:pPr lvl="0"/>
            <a:r>
              <a:rPr lang="en-US" dirty="0"/>
              <a:t>Enter Location</a:t>
            </a:r>
          </a:p>
        </p:txBody>
      </p:sp>
      <p:sp>
        <p:nvSpPr>
          <p:cNvPr id="14" name="Text Placeholder 15">
            <a:extLst>
              <a:ext uri="{FF2B5EF4-FFF2-40B4-BE49-F238E27FC236}">
                <a16:creationId xmlns:a16="http://schemas.microsoft.com/office/drawing/2014/main" id="{7DD477BF-6CFE-C545-3BBD-60ACFB2F29F7}"/>
              </a:ext>
            </a:extLst>
          </p:cNvPr>
          <p:cNvSpPr>
            <a:spLocks noGrp="1"/>
          </p:cNvSpPr>
          <p:nvPr>
            <p:ph type="body" sz="quarter" idx="20" hasCustomPrompt="1"/>
          </p:nvPr>
        </p:nvSpPr>
        <p:spPr>
          <a:xfrm>
            <a:off x="2057400" y="1913128"/>
            <a:ext cx="1600199" cy="173049"/>
          </a:xfrm>
        </p:spPr>
        <p:txBody>
          <a:bodyPr tIns="0" bIns="0">
            <a:normAutofit/>
          </a:bodyPr>
          <a:lstStyle>
            <a:lvl1pPr marL="0" indent="0">
              <a:spcBef>
                <a:spcPts val="0"/>
              </a:spcBef>
              <a:buNone/>
              <a:defRPr sz="850" b="0" i="0">
                <a:solidFill>
                  <a:schemeClr val="tx1"/>
                </a:solidFill>
              </a:defRPr>
            </a:lvl1pPr>
            <a:lvl2pPr marL="342900" indent="0">
              <a:buNone/>
              <a:defRPr sz="900"/>
            </a:lvl2pPr>
            <a:lvl3pPr marL="685800" indent="0">
              <a:buNone/>
              <a:defRPr sz="825"/>
            </a:lvl3pPr>
            <a:lvl4pPr marL="1028700" indent="0">
              <a:buNone/>
              <a:defRPr sz="788"/>
            </a:lvl4pPr>
            <a:lvl5pPr marL="1371600" indent="0">
              <a:buNone/>
              <a:defRPr sz="788"/>
            </a:lvl5pPr>
          </a:lstStyle>
          <a:p>
            <a:pPr lvl="0"/>
            <a:r>
              <a:rPr lang="en-US" dirty="0"/>
              <a:t>Enter Phone</a:t>
            </a:r>
          </a:p>
        </p:txBody>
      </p:sp>
      <p:sp>
        <p:nvSpPr>
          <p:cNvPr id="15" name="Text Placeholder 15">
            <a:extLst>
              <a:ext uri="{FF2B5EF4-FFF2-40B4-BE49-F238E27FC236}">
                <a16:creationId xmlns:a16="http://schemas.microsoft.com/office/drawing/2014/main" id="{A95CC193-0C3B-9AC6-940D-2EBBF23E8342}"/>
              </a:ext>
            </a:extLst>
          </p:cNvPr>
          <p:cNvSpPr>
            <a:spLocks noGrp="1"/>
          </p:cNvSpPr>
          <p:nvPr>
            <p:ph type="body" sz="quarter" idx="21" hasCustomPrompt="1"/>
          </p:nvPr>
        </p:nvSpPr>
        <p:spPr>
          <a:xfrm>
            <a:off x="2057400" y="2086864"/>
            <a:ext cx="1600199" cy="173049"/>
          </a:xfrm>
        </p:spPr>
        <p:txBody>
          <a:bodyPr tIns="0" rIns="0" bIns="0">
            <a:normAutofit/>
          </a:bodyPr>
          <a:lstStyle>
            <a:lvl1pPr marL="0" indent="0">
              <a:spcBef>
                <a:spcPts val="0"/>
              </a:spcBef>
              <a:buNone/>
              <a:defRPr sz="850" b="0" i="0">
                <a:solidFill>
                  <a:schemeClr val="tx1"/>
                </a:solidFill>
              </a:defRPr>
            </a:lvl1pPr>
            <a:lvl2pPr marL="342900" indent="0">
              <a:buNone/>
              <a:defRPr sz="900"/>
            </a:lvl2pPr>
            <a:lvl3pPr marL="685800" indent="0">
              <a:buNone/>
              <a:defRPr sz="825"/>
            </a:lvl3pPr>
            <a:lvl4pPr marL="1028700" indent="0">
              <a:buNone/>
              <a:defRPr sz="788"/>
            </a:lvl4pPr>
            <a:lvl5pPr marL="1371600" indent="0">
              <a:buNone/>
              <a:defRPr sz="788"/>
            </a:lvl5pPr>
          </a:lstStyle>
          <a:p>
            <a:pPr lvl="0"/>
            <a:r>
              <a:rPr lang="en-US" dirty="0"/>
              <a:t>Enter Email</a:t>
            </a:r>
          </a:p>
        </p:txBody>
      </p:sp>
    </p:spTree>
    <p:extLst>
      <p:ext uri="{BB962C8B-B14F-4D97-AF65-F5344CB8AC3E}">
        <p14:creationId xmlns:p14="http://schemas.microsoft.com/office/powerpoint/2010/main" val="3181095576"/>
      </p:ext>
    </p:extLst>
  </p:cSld>
  <p:clrMapOvr>
    <a:masterClrMapping/>
  </p:clrMapOvr>
  <p:extLst>
    <p:ext uri="{DCECCB84-F9BA-43D5-87BE-67443E8EF086}">
      <p15:sldGuideLst xmlns:p15="http://schemas.microsoft.com/office/powerpoint/2012/main">
        <p15:guide id="1" orient="horz" pos="848" userDrawn="1">
          <p15:clr>
            <a:srgbClr val="FBAE40"/>
          </p15:clr>
        </p15:guide>
        <p15:guide id="2" pos="28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presenters">
    <p:spTree>
      <p:nvGrpSpPr>
        <p:cNvPr id="1" name=""/>
        <p:cNvGrpSpPr/>
        <p:nvPr/>
      </p:nvGrpSpPr>
      <p:grpSpPr>
        <a:xfrm>
          <a:off x="0" y="0"/>
          <a:ext cx="0" cy="0"/>
          <a:chOff x="0" y="0"/>
          <a:chExt cx="0" cy="0"/>
        </a:xfrm>
      </p:grpSpPr>
      <p:sp>
        <p:nvSpPr>
          <p:cNvPr id="5" name="Title Placeholder 8"/>
          <p:cNvSpPr>
            <a:spLocks noGrp="1"/>
          </p:cNvSpPr>
          <p:nvPr>
            <p:ph type="title"/>
          </p:nvPr>
        </p:nvSpPr>
        <p:spPr>
          <a:xfrm>
            <a:off x="457200" y="347472"/>
            <a:ext cx="7692694" cy="630936"/>
          </a:xfrm>
          <a:prstGeom prst="rect">
            <a:avLst/>
          </a:prstGeom>
          <a:noFill/>
          <a:ln>
            <a:noFill/>
          </a:ln>
        </p:spPr>
        <p:txBody>
          <a:bodyPr vert="horz" anchor="ctr">
            <a:normAutofit/>
            <a:scene3d>
              <a:camera prst="orthographicFront"/>
              <a:lightRig rig="soft" dir="t"/>
            </a:scene3d>
            <a:sp3d prstMaterial="softEdge"/>
          </a:bodyPr>
          <a:lstStyle/>
          <a:p>
            <a:r>
              <a:rPr kumimoji="0" lang="en-US" dirty="0"/>
              <a:t>Click to edit Master title style</a:t>
            </a:r>
          </a:p>
        </p:txBody>
      </p:sp>
      <p:grpSp>
        <p:nvGrpSpPr>
          <p:cNvPr id="7" name="object 5">
            <a:extLst>
              <a:ext uri="{FF2B5EF4-FFF2-40B4-BE49-F238E27FC236}">
                <a16:creationId xmlns:a16="http://schemas.microsoft.com/office/drawing/2014/main" id="{77BCA0F9-7C1B-EAB6-F5E1-5D2F1D77BB0F}"/>
              </a:ext>
            </a:extLst>
          </p:cNvPr>
          <p:cNvGrpSpPr/>
          <p:nvPr userDrawn="1"/>
        </p:nvGrpSpPr>
        <p:grpSpPr>
          <a:xfrm>
            <a:off x="8362950" y="-1715"/>
            <a:ext cx="790337" cy="849642"/>
            <a:chOff x="13386968" y="0"/>
            <a:chExt cx="1243965" cy="1337310"/>
          </a:xfrm>
        </p:grpSpPr>
        <p:sp>
          <p:nvSpPr>
            <p:cNvPr id="9" name="object 6">
              <a:extLst>
                <a:ext uri="{FF2B5EF4-FFF2-40B4-BE49-F238E27FC236}">
                  <a16:creationId xmlns:a16="http://schemas.microsoft.com/office/drawing/2014/main" id="{78E8E250-4986-F869-9044-3A67F2A9AE3B}"/>
                </a:ext>
              </a:extLst>
            </p:cNvPr>
            <p:cNvSpPr/>
            <p:nvPr/>
          </p:nvSpPr>
          <p:spPr>
            <a:xfrm>
              <a:off x="13649757" y="0"/>
              <a:ext cx="981075" cy="981075"/>
            </a:xfrm>
            <a:custGeom>
              <a:avLst/>
              <a:gdLst/>
              <a:ahLst/>
              <a:cxnLst/>
              <a:rect l="l" t="t" r="r" b="b"/>
              <a:pathLst>
                <a:path w="981075" h="981075">
                  <a:moveTo>
                    <a:pt x="980643" y="0"/>
                  </a:moveTo>
                  <a:lnTo>
                    <a:pt x="0" y="0"/>
                  </a:lnTo>
                  <a:lnTo>
                    <a:pt x="0" y="980643"/>
                  </a:lnTo>
                  <a:lnTo>
                    <a:pt x="980643" y="980643"/>
                  </a:lnTo>
                  <a:lnTo>
                    <a:pt x="980643" y="0"/>
                  </a:lnTo>
                  <a:close/>
                </a:path>
              </a:pathLst>
            </a:custGeom>
            <a:solidFill>
              <a:srgbClr val="4D9CB8"/>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 name="object 7">
              <a:extLst>
                <a:ext uri="{FF2B5EF4-FFF2-40B4-BE49-F238E27FC236}">
                  <a16:creationId xmlns:a16="http://schemas.microsoft.com/office/drawing/2014/main" id="{9FF5F45E-19F0-18E2-2C9F-32FB639EEE09}"/>
                </a:ext>
              </a:extLst>
            </p:cNvPr>
            <p:cNvSpPr/>
            <p:nvPr/>
          </p:nvSpPr>
          <p:spPr>
            <a:xfrm>
              <a:off x="13386968" y="980630"/>
              <a:ext cx="262890" cy="262890"/>
            </a:xfrm>
            <a:custGeom>
              <a:avLst/>
              <a:gdLst/>
              <a:ahLst/>
              <a:cxnLst/>
              <a:rect l="l" t="t" r="r" b="b"/>
              <a:pathLst>
                <a:path w="262890" h="262890">
                  <a:moveTo>
                    <a:pt x="262801" y="0"/>
                  </a:moveTo>
                  <a:lnTo>
                    <a:pt x="0" y="0"/>
                  </a:lnTo>
                  <a:lnTo>
                    <a:pt x="0" y="262788"/>
                  </a:lnTo>
                  <a:lnTo>
                    <a:pt x="262801" y="262788"/>
                  </a:lnTo>
                  <a:lnTo>
                    <a:pt x="262801" y="0"/>
                  </a:lnTo>
                  <a:close/>
                </a:path>
              </a:pathLst>
            </a:custGeom>
            <a:solidFill>
              <a:srgbClr val="67B745"/>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1" name="object 8">
              <a:extLst>
                <a:ext uri="{FF2B5EF4-FFF2-40B4-BE49-F238E27FC236}">
                  <a16:creationId xmlns:a16="http://schemas.microsoft.com/office/drawing/2014/main" id="{6942BFD4-129A-9516-645F-62E2E319E04B}"/>
                </a:ext>
              </a:extLst>
            </p:cNvPr>
            <p:cNvSpPr/>
            <p:nvPr/>
          </p:nvSpPr>
          <p:spPr>
            <a:xfrm>
              <a:off x="13649770" y="1243431"/>
              <a:ext cx="93980" cy="93980"/>
            </a:xfrm>
            <a:custGeom>
              <a:avLst/>
              <a:gdLst/>
              <a:ahLst/>
              <a:cxnLst/>
              <a:rect l="l" t="t" r="r" b="b"/>
              <a:pathLst>
                <a:path w="93980" h="93980">
                  <a:moveTo>
                    <a:pt x="93738" y="0"/>
                  </a:moveTo>
                  <a:lnTo>
                    <a:pt x="0" y="0"/>
                  </a:lnTo>
                  <a:lnTo>
                    <a:pt x="0" y="93751"/>
                  </a:lnTo>
                  <a:lnTo>
                    <a:pt x="93738" y="93751"/>
                  </a:lnTo>
                  <a:lnTo>
                    <a:pt x="93738" y="0"/>
                  </a:lnTo>
                  <a:close/>
                </a:path>
              </a:pathLst>
            </a:custGeom>
            <a:solidFill>
              <a:srgbClr val="EB8933"/>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sp>
        <p:nvSpPr>
          <p:cNvPr id="3" name="Slide Number Placeholder 2">
            <a:extLst>
              <a:ext uri="{FF2B5EF4-FFF2-40B4-BE49-F238E27FC236}">
                <a16:creationId xmlns:a16="http://schemas.microsoft.com/office/drawing/2014/main" id="{B28F30C3-6954-0B32-9BA2-46B41A90D788}"/>
              </a:ext>
            </a:extLst>
          </p:cNvPr>
          <p:cNvSpPr>
            <a:spLocks noGrp="1"/>
          </p:cNvSpPr>
          <p:nvPr>
            <p:ph type="sldNum" sz="quarter" idx="12"/>
          </p:nvPr>
        </p:nvSpPr>
        <p:spPr/>
        <p:txBody>
          <a:bodyPr/>
          <a:lstStyle/>
          <a:p>
            <a:fld id="{8569A7FC-5743-4517-B3CE-B9650F286C2E}" type="slidenum">
              <a:rPr lang="en-US" smtClean="0"/>
              <a:pPr/>
              <a:t>‹#›</a:t>
            </a:fld>
            <a:endParaRPr lang="en-US" dirty="0"/>
          </a:p>
        </p:txBody>
      </p:sp>
      <p:sp>
        <p:nvSpPr>
          <p:cNvPr id="2" name="Picture Placeholder 10">
            <a:extLst>
              <a:ext uri="{FF2B5EF4-FFF2-40B4-BE49-F238E27FC236}">
                <a16:creationId xmlns:a16="http://schemas.microsoft.com/office/drawing/2014/main" id="{E6055ECA-3D49-90AF-92F3-2E4E77F6DFD2}"/>
              </a:ext>
            </a:extLst>
          </p:cNvPr>
          <p:cNvSpPr>
            <a:spLocks noGrp="1"/>
          </p:cNvSpPr>
          <p:nvPr>
            <p:ph type="pic" sz="quarter" idx="13"/>
          </p:nvPr>
        </p:nvSpPr>
        <p:spPr>
          <a:xfrm>
            <a:off x="502920" y="1353312"/>
            <a:ext cx="1554480" cy="1371600"/>
          </a:xfrm>
        </p:spPr>
        <p:txBody>
          <a:bodyPr/>
          <a:lstStyle/>
          <a:p>
            <a:endParaRPr lang="en-US" dirty="0"/>
          </a:p>
        </p:txBody>
      </p:sp>
      <p:sp>
        <p:nvSpPr>
          <p:cNvPr id="4" name="Text Placeholder 15">
            <a:extLst>
              <a:ext uri="{FF2B5EF4-FFF2-40B4-BE49-F238E27FC236}">
                <a16:creationId xmlns:a16="http://schemas.microsoft.com/office/drawing/2014/main" id="{0460092B-1EF2-B811-7D16-11904942DA42}"/>
              </a:ext>
            </a:extLst>
          </p:cNvPr>
          <p:cNvSpPr>
            <a:spLocks noGrp="1"/>
          </p:cNvSpPr>
          <p:nvPr>
            <p:ph type="body" sz="quarter" idx="17" hasCustomPrompt="1"/>
          </p:nvPr>
        </p:nvSpPr>
        <p:spPr>
          <a:xfrm>
            <a:off x="2057400" y="1339655"/>
            <a:ext cx="1600199" cy="225624"/>
          </a:xfrm>
        </p:spPr>
        <p:txBody>
          <a:bodyPr bIns="0" anchor="b" anchorCtr="0">
            <a:noAutofit/>
          </a:bodyPr>
          <a:lstStyle>
            <a:lvl1pPr marL="0" indent="0">
              <a:spcBef>
                <a:spcPts val="0"/>
              </a:spcBef>
              <a:buNone/>
              <a:defRPr sz="1100" b="1">
                <a:solidFill>
                  <a:srgbClr val="097DBB"/>
                </a:solidFill>
              </a:defRPr>
            </a:lvl1pPr>
            <a:lvl2pPr marL="342900" indent="0">
              <a:buNone/>
              <a:defRPr sz="900"/>
            </a:lvl2pPr>
            <a:lvl3pPr marL="685800" indent="0">
              <a:buNone/>
              <a:defRPr sz="825"/>
            </a:lvl3pPr>
            <a:lvl4pPr marL="1028700" indent="0">
              <a:buNone/>
              <a:defRPr sz="788"/>
            </a:lvl4pPr>
            <a:lvl5pPr marL="1371600" indent="0">
              <a:buNone/>
              <a:defRPr sz="788"/>
            </a:lvl5pPr>
          </a:lstStyle>
          <a:p>
            <a:pPr lvl="0"/>
            <a:r>
              <a:rPr lang="en-US" dirty="0"/>
              <a:t>Enter Name</a:t>
            </a:r>
          </a:p>
        </p:txBody>
      </p:sp>
      <p:sp>
        <p:nvSpPr>
          <p:cNvPr id="12" name="Text Placeholder 15">
            <a:extLst>
              <a:ext uri="{FF2B5EF4-FFF2-40B4-BE49-F238E27FC236}">
                <a16:creationId xmlns:a16="http://schemas.microsoft.com/office/drawing/2014/main" id="{3622DDA4-C8B6-921A-1ACF-6BCBB9B0AFC9}"/>
              </a:ext>
            </a:extLst>
          </p:cNvPr>
          <p:cNvSpPr>
            <a:spLocks noGrp="1"/>
          </p:cNvSpPr>
          <p:nvPr>
            <p:ph type="body" sz="quarter" idx="18" hasCustomPrompt="1"/>
          </p:nvPr>
        </p:nvSpPr>
        <p:spPr>
          <a:xfrm>
            <a:off x="2057400" y="1577399"/>
            <a:ext cx="1600199" cy="173049"/>
          </a:xfrm>
        </p:spPr>
        <p:txBody>
          <a:bodyPr tIns="0" bIns="0">
            <a:normAutofit/>
          </a:bodyPr>
          <a:lstStyle>
            <a:lvl1pPr marL="0" indent="0">
              <a:spcBef>
                <a:spcPts val="0"/>
              </a:spcBef>
              <a:buNone/>
              <a:defRPr sz="850" b="0" i="1">
                <a:solidFill>
                  <a:schemeClr val="tx1"/>
                </a:solidFill>
              </a:defRPr>
            </a:lvl1pPr>
            <a:lvl2pPr marL="342900" indent="0">
              <a:buNone/>
              <a:defRPr sz="900"/>
            </a:lvl2pPr>
            <a:lvl3pPr marL="685800" indent="0">
              <a:buNone/>
              <a:defRPr sz="825"/>
            </a:lvl3pPr>
            <a:lvl4pPr marL="1028700" indent="0">
              <a:buNone/>
              <a:defRPr sz="788"/>
            </a:lvl4pPr>
            <a:lvl5pPr marL="1371600" indent="0">
              <a:buNone/>
              <a:defRPr sz="788"/>
            </a:lvl5pPr>
          </a:lstStyle>
          <a:p>
            <a:pPr lvl="0"/>
            <a:r>
              <a:rPr lang="en-US" dirty="0"/>
              <a:t>Enter Title</a:t>
            </a:r>
          </a:p>
        </p:txBody>
      </p:sp>
      <p:sp>
        <p:nvSpPr>
          <p:cNvPr id="13" name="Text Placeholder 15">
            <a:extLst>
              <a:ext uri="{FF2B5EF4-FFF2-40B4-BE49-F238E27FC236}">
                <a16:creationId xmlns:a16="http://schemas.microsoft.com/office/drawing/2014/main" id="{791F1D27-7DF2-1A9F-7D28-BE0764DD2226}"/>
              </a:ext>
            </a:extLst>
          </p:cNvPr>
          <p:cNvSpPr>
            <a:spLocks noGrp="1"/>
          </p:cNvSpPr>
          <p:nvPr>
            <p:ph type="body" sz="quarter" idx="19" hasCustomPrompt="1"/>
          </p:nvPr>
        </p:nvSpPr>
        <p:spPr>
          <a:xfrm>
            <a:off x="2057400" y="1741991"/>
            <a:ext cx="1600199" cy="173049"/>
          </a:xfrm>
        </p:spPr>
        <p:txBody>
          <a:bodyPr tIns="0" bIns="0">
            <a:normAutofit/>
          </a:bodyPr>
          <a:lstStyle>
            <a:lvl1pPr marL="0" indent="0">
              <a:spcBef>
                <a:spcPts val="0"/>
              </a:spcBef>
              <a:buNone/>
              <a:defRPr sz="850" b="0" i="0">
                <a:solidFill>
                  <a:schemeClr val="tx1"/>
                </a:solidFill>
              </a:defRPr>
            </a:lvl1pPr>
            <a:lvl2pPr marL="342900" indent="0">
              <a:buNone/>
              <a:defRPr sz="900"/>
            </a:lvl2pPr>
            <a:lvl3pPr marL="685800" indent="0">
              <a:buNone/>
              <a:defRPr sz="825"/>
            </a:lvl3pPr>
            <a:lvl4pPr marL="1028700" indent="0">
              <a:buNone/>
              <a:defRPr sz="788"/>
            </a:lvl4pPr>
            <a:lvl5pPr marL="1371600" indent="0">
              <a:buNone/>
              <a:defRPr sz="788"/>
            </a:lvl5pPr>
          </a:lstStyle>
          <a:p>
            <a:pPr lvl="0"/>
            <a:r>
              <a:rPr lang="en-US" dirty="0"/>
              <a:t>Enter Location</a:t>
            </a:r>
          </a:p>
        </p:txBody>
      </p:sp>
      <p:sp>
        <p:nvSpPr>
          <p:cNvPr id="14" name="Text Placeholder 15">
            <a:extLst>
              <a:ext uri="{FF2B5EF4-FFF2-40B4-BE49-F238E27FC236}">
                <a16:creationId xmlns:a16="http://schemas.microsoft.com/office/drawing/2014/main" id="{7DD477BF-6CFE-C545-3BBD-60ACFB2F29F7}"/>
              </a:ext>
            </a:extLst>
          </p:cNvPr>
          <p:cNvSpPr>
            <a:spLocks noGrp="1"/>
          </p:cNvSpPr>
          <p:nvPr>
            <p:ph type="body" sz="quarter" idx="20" hasCustomPrompt="1"/>
          </p:nvPr>
        </p:nvSpPr>
        <p:spPr>
          <a:xfrm>
            <a:off x="2057400" y="1906583"/>
            <a:ext cx="1600199" cy="173049"/>
          </a:xfrm>
        </p:spPr>
        <p:txBody>
          <a:bodyPr tIns="0" bIns="0">
            <a:normAutofit/>
          </a:bodyPr>
          <a:lstStyle>
            <a:lvl1pPr marL="0" indent="0">
              <a:spcBef>
                <a:spcPts val="0"/>
              </a:spcBef>
              <a:buNone/>
              <a:defRPr sz="850" b="0" i="0">
                <a:solidFill>
                  <a:schemeClr val="tx1"/>
                </a:solidFill>
              </a:defRPr>
            </a:lvl1pPr>
            <a:lvl2pPr marL="342900" indent="0">
              <a:buNone/>
              <a:defRPr sz="900"/>
            </a:lvl2pPr>
            <a:lvl3pPr marL="685800" indent="0">
              <a:buNone/>
              <a:defRPr sz="825"/>
            </a:lvl3pPr>
            <a:lvl4pPr marL="1028700" indent="0">
              <a:buNone/>
              <a:defRPr sz="788"/>
            </a:lvl4pPr>
            <a:lvl5pPr marL="1371600" indent="0">
              <a:buNone/>
              <a:defRPr sz="788"/>
            </a:lvl5pPr>
          </a:lstStyle>
          <a:p>
            <a:pPr lvl="0"/>
            <a:r>
              <a:rPr lang="en-US" dirty="0"/>
              <a:t>Enter Phone</a:t>
            </a:r>
          </a:p>
        </p:txBody>
      </p:sp>
      <p:sp>
        <p:nvSpPr>
          <p:cNvPr id="15" name="Text Placeholder 15">
            <a:extLst>
              <a:ext uri="{FF2B5EF4-FFF2-40B4-BE49-F238E27FC236}">
                <a16:creationId xmlns:a16="http://schemas.microsoft.com/office/drawing/2014/main" id="{A95CC193-0C3B-9AC6-940D-2EBBF23E8342}"/>
              </a:ext>
            </a:extLst>
          </p:cNvPr>
          <p:cNvSpPr>
            <a:spLocks noGrp="1"/>
          </p:cNvSpPr>
          <p:nvPr>
            <p:ph type="body" sz="quarter" idx="21" hasCustomPrompt="1"/>
          </p:nvPr>
        </p:nvSpPr>
        <p:spPr>
          <a:xfrm>
            <a:off x="2057400" y="2080319"/>
            <a:ext cx="1600199" cy="173049"/>
          </a:xfrm>
        </p:spPr>
        <p:txBody>
          <a:bodyPr tIns="0" rIns="0" bIns="0">
            <a:normAutofit/>
          </a:bodyPr>
          <a:lstStyle>
            <a:lvl1pPr marL="0" indent="0">
              <a:spcBef>
                <a:spcPts val="0"/>
              </a:spcBef>
              <a:buNone/>
              <a:defRPr sz="850" b="0" i="0">
                <a:solidFill>
                  <a:schemeClr val="tx1"/>
                </a:solidFill>
              </a:defRPr>
            </a:lvl1pPr>
            <a:lvl2pPr marL="342900" indent="0">
              <a:buNone/>
              <a:defRPr sz="900"/>
            </a:lvl2pPr>
            <a:lvl3pPr marL="685800" indent="0">
              <a:buNone/>
              <a:defRPr sz="825"/>
            </a:lvl3pPr>
            <a:lvl4pPr marL="1028700" indent="0">
              <a:buNone/>
              <a:defRPr sz="788"/>
            </a:lvl4pPr>
            <a:lvl5pPr marL="1371600" indent="0">
              <a:buNone/>
              <a:defRPr sz="788"/>
            </a:lvl5pPr>
          </a:lstStyle>
          <a:p>
            <a:pPr lvl="0"/>
            <a:r>
              <a:rPr lang="en-US" dirty="0"/>
              <a:t>Enter Email</a:t>
            </a:r>
          </a:p>
        </p:txBody>
      </p:sp>
      <p:sp>
        <p:nvSpPr>
          <p:cNvPr id="16" name="Picture Placeholder 10">
            <a:extLst>
              <a:ext uri="{FF2B5EF4-FFF2-40B4-BE49-F238E27FC236}">
                <a16:creationId xmlns:a16="http://schemas.microsoft.com/office/drawing/2014/main" id="{B5730A6F-61A4-79ED-4CC7-42C2846F39E2}"/>
              </a:ext>
            </a:extLst>
          </p:cNvPr>
          <p:cNvSpPr>
            <a:spLocks noGrp="1"/>
          </p:cNvSpPr>
          <p:nvPr>
            <p:ph type="pic" sz="quarter" idx="22"/>
          </p:nvPr>
        </p:nvSpPr>
        <p:spPr>
          <a:xfrm>
            <a:off x="4749043" y="1353312"/>
            <a:ext cx="1554480" cy="1371600"/>
          </a:xfrm>
        </p:spPr>
        <p:txBody>
          <a:bodyPr/>
          <a:lstStyle/>
          <a:p>
            <a:endParaRPr lang="en-US" dirty="0"/>
          </a:p>
        </p:txBody>
      </p:sp>
      <p:sp>
        <p:nvSpPr>
          <p:cNvPr id="17" name="Text Placeholder 15">
            <a:extLst>
              <a:ext uri="{FF2B5EF4-FFF2-40B4-BE49-F238E27FC236}">
                <a16:creationId xmlns:a16="http://schemas.microsoft.com/office/drawing/2014/main" id="{16C29BE9-3A93-99CC-521E-AF051DE97353}"/>
              </a:ext>
            </a:extLst>
          </p:cNvPr>
          <p:cNvSpPr>
            <a:spLocks noGrp="1"/>
          </p:cNvSpPr>
          <p:nvPr>
            <p:ph type="body" sz="quarter" idx="23" hasCustomPrompt="1"/>
          </p:nvPr>
        </p:nvSpPr>
        <p:spPr>
          <a:xfrm>
            <a:off x="6303523" y="1339655"/>
            <a:ext cx="1600199" cy="225624"/>
          </a:xfrm>
        </p:spPr>
        <p:txBody>
          <a:bodyPr bIns="0" anchor="b" anchorCtr="0">
            <a:noAutofit/>
          </a:bodyPr>
          <a:lstStyle>
            <a:lvl1pPr marL="0" indent="0">
              <a:spcBef>
                <a:spcPts val="0"/>
              </a:spcBef>
              <a:buNone/>
              <a:defRPr sz="1100" b="1">
                <a:solidFill>
                  <a:srgbClr val="097DBB"/>
                </a:solidFill>
              </a:defRPr>
            </a:lvl1pPr>
            <a:lvl2pPr marL="342900" indent="0">
              <a:buNone/>
              <a:defRPr sz="900"/>
            </a:lvl2pPr>
            <a:lvl3pPr marL="685800" indent="0">
              <a:buNone/>
              <a:defRPr sz="825"/>
            </a:lvl3pPr>
            <a:lvl4pPr marL="1028700" indent="0">
              <a:buNone/>
              <a:defRPr sz="788"/>
            </a:lvl4pPr>
            <a:lvl5pPr marL="1371600" indent="0">
              <a:buNone/>
              <a:defRPr sz="788"/>
            </a:lvl5pPr>
          </a:lstStyle>
          <a:p>
            <a:pPr lvl="0"/>
            <a:r>
              <a:rPr lang="en-US" dirty="0"/>
              <a:t>Enter Name</a:t>
            </a:r>
          </a:p>
        </p:txBody>
      </p:sp>
      <p:sp>
        <p:nvSpPr>
          <p:cNvPr id="18" name="Text Placeholder 15">
            <a:extLst>
              <a:ext uri="{FF2B5EF4-FFF2-40B4-BE49-F238E27FC236}">
                <a16:creationId xmlns:a16="http://schemas.microsoft.com/office/drawing/2014/main" id="{572FE6FC-7D11-BEE9-BFFD-BA3EE637E9AF}"/>
              </a:ext>
            </a:extLst>
          </p:cNvPr>
          <p:cNvSpPr>
            <a:spLocks noGrp="1"/>
          </p:cNvSpPr>
          <p:nvPr>
            <p:ph type="body" sz="quarter" idx="24" hasCustomPrompt="1"/>
          </p:nvPr>
        </p:nvSpPr>
        <p:spPr>
          <a:xfrm>
            <a:off x="6303523" y="1577399"/>
            <a:ext cx="1600199" cy="173049"/>
          </a:xfrm>
        </p:spPr>
        <p:txBody>
          <a:bodyPr tIns="0" bIns="0">
            <a:normAutofit/>
          </a:bodyPr>
          <a:lstStyle>
            <a:lvl1pPr marL="0" indent="0">
              <a:spcBef>
                <a:spcPts val="0"/>
              </a:spcBef>
              <a:buNone/>
              <a:defRPr sz="850" b="0" i="1">
                <a:solidFill>
                  <a:schemeClr val="tx1"/>
                </a:solidFill>
              </a:defRPr>
            </a:lvl1pPr>
            <a:lvl2pPr marL="342900" indent="0">
              <a:buNone/>
              <a:defRPr sz="900"/>
            </a:lvl2pPr>
            <a:lvl3pPr marL="685800" indent="0">
              <a:buNone/>
              <a:defRPr sz="825"/>
            </a:lvl3pPr>
            <a:lvl4pPr marL="1028700" indent="0">
              <a:buNone/>
              <a:defRPr sz="788"/>
            </a:lvl4pPr>
            <a:lvl5pPr marL="1371600" indent="0">
              <a:buNone/>
              <a:defRPr sz="788"/>
            </a:lvl5pPr>
          </a:lstStyle>
          <a:p>
            <a:pPr lvl="0"/>
            <a:r>
              <a:rPr lang="en-US" dirty="0"/>
              <a:t>Enter Title</a:t>
            </a:r>
          </a:p>
        </p:txBody>
      </p:sp>
      <p:sp>
        <p:nvSpPr>
          <p:cNvPr id="19" name="Text Placeholder 15">
            <a:extLst>
              <a:ext uri="{FF2B5EF4-FFF2-40B4-BE49-F238E27FC236}">
                <a16:creationId xmlns:a16="http://schemas.microsoft.com/office/drawing/2014/main" id="{A33986D9-C94D-D767-4CD5-FDA64096CD4A}"/>
              </a:ext>
            </a:extLst>
          </p:cNvPr>
          <p:cNvSpPr>
            <a:spLocks noGrp="1"/>
          </p:cNvSpPr>
          <p:nvPr>
            <p:ph type="body" sz="quarter" idx="25" hasCustomPrompt="1"/>
          </p:nvPr>
        </p:nvSpPr>
        <p:spPr>
          <a:xfrm>
            <a:off x="6303523" y="1741991"/>
            <a:ext cx="1600199" cy="173049"/>
          </a:xfrm>
        </p:spPr>
        <p:txBody>
          <a:bodyPr tIns="0" bIns="0">
            <a:normAutofit/>
          </a:bodyPr>
          <a:lstStyle>
            <a:lvl1pPr marL="0" indent="0">
              <a:spcBef>
                <a:spcPts val="0"/>
              </a:spcBef>
              <a:buNone/>
              <a:defRPr sz="850" b="0" i="0">
                <a:solidFill>
                  <a:schemeClr val="tx1"/>
                </a:solidFill>
              </a:defRPr>
            </a:lvl1pPr>
            <a:lvl2pPr marL="342900" indent="0">
              <a:buNone/>
              <a:defRPr sz="900"/>
            </a:lvl2pPr>
            <a:lvl3pPr marL="685800" indent="0">
              <a:buNone/>
              <a:defRPr sz="825"/>
            </a:lvl3pPr>
            <a:lvl4pPr marL="1028700" indent="0">
              <a:buNone/>
              <a:defRPr sz="788"/>
            </a:lvl4pPr>
            <a:lvl5pPr marL="1371600" indent="0">
              <a:buNone/>
              <a:defRPr sz="788"/>
            </a:lvl5pPr>
          </a:lstStyle>
          <a:p>
            <a:pPr lvl="0"/>
            <a:r>
              <a:rPr lang="en-US" dirty="0"/>
              <a:t>Enter Location</a:t>
            </a:r>
          </a:p>
        </p:txBody>
      </p:sp>
      <p:sp>
        <p:nvSpPr>
          <p:cNvPr id="20" name="Text Placeholder 15">
            <a:extLst>
              <a:ext uri="{FF2B5EF4-FFF2-40B4-BE49-F238E27FC236}">
                <a16:creationId xmlns:a16="http://schemas.microsoft.com/office/drawing/2014/main" id="{86C005D5-2C3B-185B-21FF-EC015E5D312A}"/>
              </a:ext>
            </a:extLst>
          </p:cNvPr>
          <p:cNvSpPr>
            <a:spLocks noGrp="1"/>
          </p:cNvSpPr>
          <p:nvPr>
            <p:ph type="body" sz="quarter" idx="26" hasCustomPrompt="1"/>
          </p:nvPr>
        </p:nvSpPr>
        <p:spPr>
          <a:xfrm>
            <a:off x="6303523" y="1906583"/>
            <a:ext cx="1600199" cy="173049"/>
          </a:xfrm>
        </p:spPr>
        <p:txBody>
          <a:bodyPr tIns="0" bIns="0">
            <a:normAutofit/>
          </a:bodyPr>
          <a:lstStyle>
            <a:lvl1pPr marL="0" indent="0">
              <a:spcBef>
                <a:spcPts val="0"/>
              </a:spcBef>
              <a:buNone/>
              <a:defRPr sz="850" b="0" i="0">
                <a:solidFill>
                  <a:schemeClr val="tx1"/>
                </a:solidFill>
              </a:defRPr>
            </a:lvl1pPr>
            <a:lvl2pPr marL="342900" indent="0">
              <a:buNone/>
              <a:defRPr sz="900"/>
            </a:lvl2pPr>
            <a:lvl3pPr marL="685800" indent="0">
              <a:buNone/>
              <a:defRPr sz="825"/>
            </a:lvl3pPr>
            <a:lvl4pPr marL="1028700" indent="0">
              <a:buNone/>
              <a:defRPr sz="788"/>
            </a:lvl4pPr>
            <a:lvl5pPr marL="1371600" indent="0">
              <a:buNone/>
              <a:defRPr sz="788"/>
            </a:lvl5pPr>
          </a:lstStyle>
          <a:p>
            <a:pPr lvl="0"/>
            <a:r>
              <a:rPr lang="en-US" dirty="0"/>
              <a:t>Enter Phone</a:t>
            </a:r>
          </a:p>
        </p:txBody>
      </p:sp>
      <p:sp>
        <p:nvSpPr>
          <p:cNvPr id="21" name="Text Placeholder 15">
            <a:extLst>
              <a:ext uri="{FF2B5EF4-FFF2-40B4-BE49-F238E27FC236}">
                <a16:creationId xmlns:a16="http://schemas.microsoft.com/office/drawing/2014/main" id="{32A6038C-4F3A-86BE-DA26-AF154E109F14}"/>
              </a:ext>
            </a:extLst>
          </p:cNvPr>
          <p:cNvSpPr>
            <a:spLocks noGrp="1"/>
          </p:cNvSpPr>
          <p:nvPr>
            <p:ph type="body" sz="quarter" idx="27" hasCustomPrompt="1"/>
          </p:nvPr>
        </p:nvSpPr>
        <p:spPr>
          <a:xfrm>
            <a:off x="6303523" y="2080319"/>
            <a:ext cx="1600199" cy="173049"/>
          </a:xfrm>
        </p:spPr>
        <p:txBody>
          <a:bodyPr tIns="0" rIns="0" bIns="0">
            <a:normAutofit/>
          </a:bodyPr>
          <a:lstStyle>
            <a:lvl1pPr marL="0" indent="0">
              <a:spcBef>
                <a:spcPts val="0"/>
              </a:spcBef>
              <a:buNone/>
              <a:defRPr sz="850" b="0" i="0">
                <a:solidFill>
                  <a:schemeClr val="tx1"/>
                </a:solidFill>
              </a:defRPr>
            </a:lvl1pPr>
            <a:lvl2pPr marL="342900" indent="0">
              <a:buNone/>
              <a:defRPr sz="900"/>
            </a:lvl2pPr>
            <a:lvl3pPr marL="685800" indent="0">
              <a:buNone/>
              <a:defRPr sz="825"/>
            </a:lvl3pPr>
            <a:lvl4pPr marL="1028700" indent="0">
              <a:buNone/>
              <a:defRPr sz="788"/>
            </a:lvl4pPr>
            <a:lvl5pPr marL="1371600" indent="0">
              <a:buNone/>
              <a:defRPr sz="788"/>
            </a:lvl5pPr>
          </a:lstStyle>
          <a:p>
            <a:pPr lvl="0"/>
            <a:r>
              <a:rPr lang="en-US" dirty="0"/>
              <a:t>Enter Email</a:t>
            </a:r>
          </a:p>
        </p:txBody>
      </p:sp>
    </p:spTree>
    <p:extLst>
      <p:ext uri="{BB962C8B-B14F-4D97-AF65-F5344CB8AC3E}">
        <p14:creationId xmlns:p14="http://schemas.microsoft.com/office/powerpoint/2010/main" val="4088107701"/>
      </p:ext>
    </p:extLst>
  </p:cSld>
  <p:clrMapOvr>
    <a:masterClrMapping/>
  </p:clrMapOvr>
  <p:extLst>
    <p:ext uri="{DCECCB84-F9BA-43D5-87BE-67443E8EF086}">
      <p15:sldGuideLst xmlns:p15="http://schemas.microsoft.com/office/powerpoint/2012/main">
        <p15:guide id="1" orient="horz" pos="848" userDrawn="1">
          <p15:clr>
            <a:srgbClr val="FBAE40"/>
          </p15:clr>
        </p15:guide>
        <p15:guide id="2" pos="28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5" name="Title Placeholder 8"/>
          <p:cNvSpPr>
            <a:spLocks noGrp="1"/>
          </p:cNvSpPr>
          <p:nvPr>
            <p:ph type="title"/>
          </p:nvPr>
        </p:nvSpPr>
        <p:spPr>
          <a:xfrm>
            <a:off x="457200" y="347472"/>
            <a:ext cx="7692694" cy="630936"/>
          </a:xfrm>
          <a:prstGeom prst="rect">
            <a:avLst/>
          </a:prstGeom>
          <a:noFill/>
          <a:ln>
            <a:noFill/>
          </a:ln>
        </p:spPr>
        <p:txBody>
          <a:bodyPr vert="horz" anchor="ctr">
            <a:normAutofit/>
            <a:scene3d>
              <a:camera prst="orthographicFront"/>
              <a:lightRig rig="soft" dir="t"/>
            </a:scene3d>
            <a:sp3d prstMaterial="softEdge"/>
          </a:bodyPr>
          <a:lstStyle/>
          <a:p>
            <a:r>
              <a:rPr kumimoji="0" lang="en-US" dirty="0"/>
              <a:t>Click to edit Master title style</a:t>
            </a:r>
          </a:p>
        </p:txBody>
      </p:sp>
      <p:grpSp>
        <p:nvGrpSpPr>
          <p:cNvPr id="7" name="object 5">
            <a:extLst>
              <a:ext uri="{FF2B5EF4-FFF2-40B4-BE49-F238E27FC236}">
                <a16:creationId xmlns:a16="http://schemas.microsoft.com/office/drawing/2014/main" id="{77BCA0F9-7C1B-EAB6-F5E1-5D2F1D77BB0F}"/>
              </a:ext>
            </a:extLst>
          </p:cNvPr>
          <p:cNvGrpSpPr/>
          <p:nvPr userDrawn="1"/>
        </p:nvGrpSpPr>
        <p:grpSpPr>
          <a:xfrm>
            <a:off x="8362950" y="-1715"/>
            <a:ext cx="790337" cy="849642"/>
            <a:chOff x="13386968" y="0"/>
            <a:chExt cx="1243965" cy="1337310"/>
          </a:xfrm>
        </p:grpSpPr>
        <p:sp>
          <p:nvSpPr>
            <p:cNvPr id="9" name="object 6">
              <a:extLst>
                <a:ext uri="{FF2B5EF4-FFF2-40B4-BE49-F238E27FC236}">
                  <a16:creationId xmlns:a16="http://schemas.microsoft.com/office/drawing/2014/main" id="{78E8E250-4986-F869-9044-3A67F2A9AE3B}"/>
                </a:ext>
              </a:extLst>
            </p:cNvPr>
            <p:cNvSpPr/>
            <p:nvPr/>
          </p:nvSpPr>
          <p:spPr>
            <a:xfrm>
              <a:off x="13649757" y="0"/>
              <a:ext cx="981075" cy="981075"/>
            </a:xfrm>
            <a:custGeom>
              <a:avLst/>
              <a:gdLst/>
              <a:ahLst/>
              <a:cxnLst/>
              <a:rect l="l" t="t" r="r" b="b"/>
              <a:pathLst>
                <a:path w="981075" h="981075">
                  <a:moveTo>
                    <a:pt x="980643" y="0"/>
                  </a:moveTo>
                  <a:lnTo>
                    <a:pt x="0" y="0"/>
                  </a:lnTo>
                  <a:lnTo>
                    <a:pt x="0" y="980643"/>
                  </a:lnTo>
                  <a:lnTo>
                    <a:pt x="980643" y="980643"/>
                  </a:lnTo>
                  <a:lnTo>
                    <a:pt x="980643" y="0"/>
                  </a:lnTo>
                  <a:close/>
                </a:path>
              </a:pathLst>
            </a:custGeom>
            <a:solidFill>
              <a:srgbClr val="4D9CB8"/>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 name="object 7">
              <a:extLst>
                <a:ext uri="{FF2B5EF4-FFF2-40B4-BE49-F238E27FC236}">
                  <a16:creationId xmlns:a16="http://schemas.microsoft.com/office/drawing/2014/main" id="{9FF5F45E-19F0-18E2-2C9F-32FB639EEE09}"/>
                </a:ext>
              </a:extLst>
            </p:cNvPr>
            <p:cNvSpPr/>
            <p:nvPr/>
          </p:nvSpPr>
          <p:spPr>
            <a:xfrm>
              <a:off x="13386968" y="980630"/>
              <a:ext cx="262890" cy="262890"/>
            </a:xfrm>
            <a:custGeom>
              <a:avLst/>
              <a:gdLst/>
              <a:ahLst/>
              <a:cxnLst/>
              <a:rect l="l" t="t" r="r" b="b"/>
              <a:pathLst>
                <a:path w="262890" h="262890">
                  <a:moveTo>
                    <a:pt x="262801" y="0"/>
                  </a:moveTo>
                  <a:lnTo>
                    <a:pt x="0" y="0"/>
                  </a:lnTo>
                  <a:lnTo>
                    <a:pt x="0" y="262788"/>
                  </a:lnTo>
                  <a:lnTo>
                    <a:pt x="262801" y="262788"/>
                  </a:lnTo>
                  <a:lnTo>
                    <a:pt x="262801" y="0"/>
                  </a:lnTo>
                  <a:close/>
                </a:path>
              </a:pathLst>
            </a:custGeom>
            <a:solidFill>
              <a:srgbClr val="67B745"/>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1" name="object 8">
              <a:extLst>
                <a:ext uri="{FF2B5EF4-FFF2-40B4-BE49-F238E27FC236}">
                  <a16:creationId xmlns:a16="http://schemas.microsoft.com/office/drawing/2014/main" id="{6942BFD4-129A-9516-645F-62E2E319E04B}"/>
                </a:ext>
              </a:extLst>
            </p:cNvPr>
            <p:cNvSpPr/>
            <p:nvPr/>
          </p:nvSpPr>
          <p:spPr>
            <a:xfrm>
              <a:off x="13649770" y="1243431"/>
              <a:ext cx="93980" cy="93980"/>
            </a:xfrm>
            <a:custGeom>
              <a:avLst/>
              <a:gdLst/>
              <a:ahLst/>
              <a:cxnLst/>
              <a:rect l="l" t="t" r="r" b="b"/>
              <a:pathLst>
                <a:path w="93980" h="93980">
                  <a:moveTo>
                    <a:pt x="93738" y="0"/>
                  </a:moveTo>
                  <a:lnTo>
                    <a:pt x="0" y="0"/>
                  </a:lnTo>
                  <a:lnTo>
                    <a:pt x="0" y="93751"/>
                  </a:lnTo>
                  <a:lnTo>
                    <a:pt x="93738" y="93751"/>
                  </a:lnTo>
                  <a:lnTo>
                    <a:pt x="93738" y="0"/>
                  </a:lnTo>
                  <a:close/>
                </a:path>
              </a:pathLst>
            </a:custGeom>
            <a:solidFill>
              <a:srgbClr val="EB8933"/>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sp>
        <p:nvSpPr>
          <p:cNvPr id="3" name="Slide Number Placeholder 2">
            <a:extLst>
              <a:ext uri="{FF2B5EF4-FFF2-40B4-BE49-F238E27FC236}">
                <a16:creationId xmlns:a16="http://schemas.microsoft.com/office/drawing/2014/main" id="{B28F30C3-6954-0B32-9BA2-46B41A90D788}"/>
              </a:ext>
            </a:extLst>
          </p:cNvPr>
          <p:cNvSpPr>
            <a:spLocks noGrp="1"/>
          </p:cNvSpPr>
          <p:nvPr>
            <p:ph type="sldNum" sz="quarter" idx="12"/>
          </p:nvPr>
        </p:nvSpPr>
        <p:spPr/>
        <p:txBody>
          <a:bodyPr/>
          <a:lstStyle/>
          <a:p>
            <a:fld id="{8569A7FC-5743-4517-B3CE-B9650F286C2E}" type="slidenum">
              <a:rPr lang="en-US" smtClean="0"/>
              <a:pPr/>
              <a:t>‹#›</a:t>
            </a:fld>
            <a:endParaRPr lang="en-US" dirty="0"/>
          </a:p>
        </p:txBody>
      </p:sp>
      <p:sp>
        <p:nvSpPr>
          <p:cNvPr id="2" name="Picture Placeholder 10">
            <a:extLst>
              <a:ext uri="{FF2B5EF4-FFF2-40B4-BE49-F238E27FC236}">
                <a16:creationId xmlns:a16="http://schemas.microsoft.com/office/drawing/2014/main" id="{E6055ECA-3D49-90AF-92F3-2E4E77F6DFD2}"/>
              </a:ext>
            </a:extLst>
          </p:cNvPr>
          <p:cNvSpPr>
            <a:spLocks noGrp="1"/>
          </p:cNvSpPr>
          <p:nvPr>
            <p:ph type="pic" sz="quarter" idx="13"/>
          </p:nvPr>
        </p:nvSpPr>
        <p:spPr>
          <a:xfrm>
            <a:off x="502920" y="1353312"/>
            <a:ext cx="1554480" cy="1371600"/>
          </a:xfrm>
        </p:spPr>
        <p:txBody>
          <a:bodyPr/>
          <a:lstStyle/>
          <a:p>
            <a:endParaRPr lang="en-US" dirty="0"/>
          </a:p>
        </p:txBody>
      </p:sp>
      <p:sp>
        <p:nvSpPr>
          <p:cNvPr id="4" name="Text Placeholder 15">
            <a:extLst>
              <a:ext uri="{FF2B5EF4-FFF2-40B4-BE49-F238E27FC236}">
                <a16:creationId xmlns:a16="http://schemas.microsoft.com/office/drawing/2014/main" id="{0460092B-1EF2-B811-7D16-11904942DA42}"/>
              </a:ext>
            </a:extLst>
          </p:cNvPr>
          <p:cNvSpPr>
            <a:spLocks noGrp="1"/>
          </p:cNvSpPr>
          <p:nvPr>
            <p:ph type="body" sz="quarter" idx="17" hasCustomPrompt="1"/>
          </p:nvPr>
        </p:nvSpPr>
        <p:spPr>
          <a:xfrm>
            <a:off x="457200" y="2743200"/>
            <a:ext cx="1600199" cy="225624"/>
          </a:xfrm>
        </p:spPr>
        <p:txBody>
          <a:bodyPr bIns="0" anchor="b" anchorCtr="0">
            <a:noAutofit/>
          </a:bodyPr>
          <a:lstStyle>
            <a:lvl1pPr marL="0" indent="0">
              <a:spcBef>
                <a:spcPts val="0"/>
              </a:spcBef>
              <a:buNone/>
              <a:defRPr sz="1100" b="1">
                <a:solidFill>
                  <a:srgbClr val="097DBB"/>
                </a:solidFill>
              </a:defRPr>
            </a:lvl1pPr>
            <a:lvl2pPr marL="342900" indent="0">
              <a:buNone/>
              <a:defRPr sz="900"/>
            </a:lvl2pPr>
            <a:lvl3pPr marL="685800" indent="0">
              <a:buNone/>
              <a:defRPr sz="825"/>
            </a:lvl3pPr>
            <a:lvl4pPr marL="1028700" indent="0">
              <a:buNone/>
              <a:defRPr sz="788"/>
            </a:lvl4pPr>
            <a:lvl5pPr marL="1371600" indent="0">
              <a:buNone/>
              <a:defRPr sz="788"/>
            </a:lvl5pPr>
          </a:lstStyle>
          <a:p>
            <a:pPr lvl="0"/>
            <a:r>
              <a:rPr lang="en-US" dirty="0"/>
              <a:t>Enter Name</a:t>
            </a:r>
          </a:p>
        </p:txBody>
      </p:sp>
      <p:sp>
        <p:nvSpPr>
          <p:cNvPr id="12" name="Text Placeholder 15">
            <a:extLst>
              <a:ext uri="{FF2B5EF4-FFF2-40B4-BE49-F238E27FC236}">
                <a16:creationId xmlns:a16="http://schemas.microsoft.com/office/drawing/2014/main" id="{3622DDA4-C8B6-921A-1ACF-6BCBB9B0AFC9}"/>
              </a:ext>
            </a:extLst>
          </p:cNvPr>
          <p:cNvSpPr>
            <a:spLocks noGrp="1"/>
          </p:cNvSpPr>
          <p:nvPr>
            <p:ph type="body" sz="quarter" idx="18" hasCustomPrompt="1"/>
          </p:nvPr>
        </p:nvSpPr>
        <p:spPr>
          <a:xfrm>
            <a:off x="457200" y="2980944"/>
            <a:ext cx="1600199" cy="173049"/>
          </a:xfrm>
        </p:spPr>
        <p:txBody>
          <a:bodyPr tIns="0" bIns="0">
            <a:normAutofit/>
          </a:bodyPr>
          <a:lstStyle>
            <a:lvl1pPr marL="0" indent="0">
              <a:spcBef>
                <a:spcPts val="0"/>
              </a:spcBef>
              <a:buNone/>
              <a:defRPr sz="850" b="0" i="1">
                <a:solidFill>
                  <a:schemeClr val="tx1"/>
                </a:solidFill>
              </a:defRPr>
            </a:lvl1pPr>
            <a:lvl2pPr marL="342900" indent="0">
              <a:buNone/>
              <a:defRPr sz="900"/>
            </a:lvl2pPr>
            <a:lvl3pPr marL="685800" indent="0">
              <a:buNone/>
              <a:defRPr sz="825"/>
            </a:lvl3pPr>
            <a:lvl4pPr marL="1028700" indent="0">
              <a:buNone/>
              <a:defRPr sz="788"/>
            </a:lvl4pPr>
            <a:lvl5pPr marL="1371600" indent="0">
              <a:buNone/>
              <a:defRPr sz="788"/>
            </a:lvl5pPr>
          </a:lstStyle>
          <a:p>
            <a:pPr lvl="0"/>
            <a:r>
              <a:rPr lang="en-US" dirty="0"/>
              <a:t>Enter Title</a:t>
            </a:r>
          </a:p>
        </p:txBody>
      </p:sp>
      <p:sp>
        <p:nvSpPr>
          <p:cNvPr id="13" name="Text Placeholder 15">
            <a:extLst>
              <a:ext uri="{FF2B5EF4-FFF2-40B4-BE49-F238E27FC236}">
                <a16:creationId xmlns:a16="http://schemas.microsoft.com/office/drawing/2014/main" id="{791F1D27-7DF2-1A9F-7D28-BE0764DD2226}"/>
              </a:ext>
            </a:extLst>
          </p:cNvPr>
          <p:cNvSpPr>
            <a:spLocks noGrp="1"/>
          </p:cNvSpPr>
          <p:nvPr>
            <p:ph type="body" sz="quarter" idx="19" hasCustomPrompt="1"/>
          </p:nvPr>
        </p:nvSpPr>
        <p:spPr>
          <a:xfrm>
            <a:off x="457200" y="3145536"/>
            <a:ext cx="1600199" cy="173049"/>
          </a:xfrm>
        </p:spPr>
        <p:txBody>
          <a:bodyPr tIns="0" bIns="0">
            <a:normAutofit/>
          </a:bodyPr>
          <a:lstStyle>
            <a:lvl1pPr marL="0" indent="0">
              <a:spcBef>
                <a:spcPts val="0"/>
              </a:spcBef>
              <a:buNone/>
              <a:defRPr sz="850" b="0" i="0">
                <a:solidFill>
                  <a:schemeClr val="tx1"/>
                </a:solidFill>
              </a:defRPr>
            </a:lvl1pPr>
            <a:lvl2pPr marL="342900" indent="0">
              <a:buNone/>
              <a:defRPr sz="900"/>
            </a:lvl2pPr>
            <a:lvl3pPr marL="685800" indent="0">
              <a:buNone/>
              <a:defRPr sz="825"/>
            </a:lvl3pPr>
            <a:lvl4pPr marL="1028700" indent="0">
              <a:buNone/>
              <a:defRPr sz="788"/>
            </a:lvl4pPr>
            <a:lvl5pPr marL="1371600" indent="0">
              <a:buNone/>
              <a:defRPr sz="788"/>
            </a:lvl5pPr>
          </a:lstStyle>
          <a:p>
            <a:pPr lvl="0"/>
            <a:r>
              <a:rPr lang="en-US" dirty="0"/>
              <a:t>Enter Location</a:t>
            </a:r>
          </a:p>
        </p:txBody>
      </p:sp>
      <p:sp>
        <p:nvSpPr>
          <p:cNvPr id="14" name="Text Placeholder 15">
            <a:extLst>
              <a:ext uri="{FF2B5EF4-FFF2-40B4-BE49-F238E27FC236}">
                <a16:creationId xmlns:a16="http://schemas.microsoft.com/office/drawing/2014/main" id="{7DD477BF-6CFE-C545-3BBD-60ACFB2F29F7}"/>
              </a:ext>
            </a:extLst>
          </p:cNvPr>
          <p:cNvSpPr>
            <a:spLocks noGrp="1"/>
          </p:cNvSpPr>
          <p:nvPr>
            <p:ph type="body" sz="quarter" idx="20" hasCustomPrompt="1"/>
          </p:nvPr>
        </p:nvSpPr>
        <p:spPr>
          <a:xfrm>
            <a:off x="457200" y="3310128"/>
            <a:ext cx="1600199" cy="173049"/>
          </a:xfrm>
        </p:spPr>
        <p:txBody>
          <a:bodyPr tIns="0" bIns="0">
            <a:normAutofit/>
          </a:bodyPr>
          <a:lstStyle>
            <a:lvl1pPr marL="0" indent="0">
              <a:spcBef>
                <a:spcPts val="0"/>
              </a:spcBef>
              <a:buNone/>
              <a:defRPr sz="850" b="0" i="0">
                <a:solidFill>
                  <a:schemeClr val="tx1"/>
                </a:solidFill>
              </a:defRPr>
            </a:lvl1pPr>
            <a:lvl2pPr marL="342900" indent="0">
              <a:buNone/>
              <a:defRPr sz="900"/>
            </a:lvl2pPr>
            <a:lvl3pPr marL="685800" indent="0">
              <a:buNone/>
              <a:defRPr sz="825"/>
            </a:lvl3pPr>
            <a:lvl4pPr marL="1028700" indent="0">
              <a:buNone/>
              <a:defRPr sz="788"/>
            </a:lvl4pPr>
            <a:lvl5pPr marL="1371600" indent="0">
              <a:buNone/>
              <a:defRPr sz="788"/>
            </a:lvl5pPr>
          </a:lstStyle>
          <a:p>
            <a:pPr lvl="0"/>
            <a:r>
              <a:rPr lang="en-US" dirty="0"/>
              <a:t>Enter Phone</a:t>
            </a:r>
          </a:p>
        </p:txBody>
      </p:sp>
      <p:sp>
        <p:nvSpPr>
          <p:cNvPr id="15" name="Text Placeholder 15">
            <a:extLst>
              <a:ext uri="{FF2B5EF4-FFF2-40B4-BE49-F238E27FC236}">
                <a16:creationId xmlns:a16="http://schemas.microsoft.com/office/drawing/2014/main" id="{A95CC193-0C3B-9AC6-940D-2EBBF23E8342}"/>
              </a:ext>
            </a:extLst>
          </p:cNvPr>
          <p:cNvSpPr>
            <a:spLocks noGrp="1"/>
          </p:cNvSpPr>
          <p:nvPr>
            <p:ph type="body" sz="quarter" idx="21" hasCustomPrompt="1"/>
          </p:nvPr>
        </p:nvSpPr>
        <p:spPr>
          <a:xfrm>
            <a:off x="457200" y="3483864"/>
            <a:ext cx="1600199" cy="173049"/>
          </a:xfrm>
        </p:spPr>
        <p:txBody>
          <a:bodyPr tIns="0" rIns="0" bIns="0">
            <a:normAutofit/>
          </a:bodyPr>
          <a:lstStyle>
            <a:lvl1pPr marL="0" indent="0">
              <a:spcBef>
                <a:spcPts val="0"/>
              </a:spcBef>
              <a:buNone/>
              <a:defRPr sz="850" b="0" i="0">
                <a:solidFill>
                  <a:schemeClr val="tx1"/>
                </a:solidFill>
              </a:defRPr>
            </a:lvl1pPr>
            <a:lvl2pPr marL="342900" indent="0">
              <a:buNone/>
              <a:defRPr sz="900"/>
            </a:lvl2pPr>
            <a:lvl3pPr marL="685800" indent="0">
              <a:buNone/>
              <a:defRPr sz="825"/>
            </a:lvl3pPr>
            <a:lvl4pPr marL="1028700" indent="0">
              <a:buNone/>
              <a:defRPr sz="788"/>
            </a:lvl4pPr>
            <a:lvl5pPr marL="1371600" indent="0">
              <a:buNone/>
              <a:defRPr sz="788"/>
            </a:lvl5pPr>
          </a:lstStyle>
          <a:p>
            <a:pPr lvl="0"/>
            <a:r>
              <a:rPr lang="en-US" dirty="0"/>
              <a:t>Enter Email</a:t>
            </a:r>
          </a:p>
        </p:txBody>
      </p:sp>
      <p:sp>
        <p:nvSpPr>
          <p:cNvPr id="16" name="Picture Placeholder 10">
            <a:extLst>
              <a:ext uri="{FF2B5EF4-FFF2-40B4-BE49-F238E27FC236}">
                <a16:creationId xmlns:a16="http://schemas.microsoft.com/office/drawing/2014/main" id="{B5730A6F-61A4-79ED-4CC7-42C2846F39E2}"/>
              </a:ext>
            </a:extLst>
          </p:cNvPr>
          <p:cNvSpPr>
            <a:spLocks noGrp="1"/>
          </p:cNvSpPr>
          <p:nvPr>
            <p:ph type="pic" sz="quarter" idx="22"/>
          </p:nvPr>
        </p:nvSpPr>
        <p:spPr>
          <a:xfrm>
            <a:off x="2712720" y="1353312"/>
            <a:ext cx="1554480" cy="1371600"/>
          </a:xfrm>
        </p:spPr>
        <p:txBody>
          <a:bodyPr/>
          <a:lstStyle/>
          <a:p>
            <a:endParaRPr lang="en-US" dirty="0"/>
          </a:p>
        </p:txBody>
      </p:sp>
      <p:sp>
        <p:nvSpPr>
          <p:cNvPr id="17" name="Text Placeholder 15">
            <a:extLst>
              <a:ext uri="{FF2B5EF4-FFF2-40B4-BE49-F238E27FC236}">
                <a16:creationId xmlns:a16="http://schemas.microsoft.com/office/drawing/2014/main" id="{16C29BE9-3A93-99CC-521E-AF051DE97353}"/>
              </a:ext>
            </a:extLst>
          </p:cNvPr>
          <p:cNvSpPr>
            <a:spLocks noGrp="1"/>
          </p:cNvSpPr>
          <p:nvPr>
            <p:ph type="body" sz="quarter" idx="23" hasCustomPrompt="1"/>
          </p:nvPr>
        </p:nvSpPr>
        <p:spPr>
          <a:xfrm>
            <a:off x="2667001" y="2743200"/>
            <a:ext cx="1600199" cy="225624"/>
          </a:xfrm>
        </p:spPr>
        <p:txBody>
          <a:bodyPr bIns="0" anchor="b" anchorCtr="0">
            <a:noAutofit/>
          </a:bodyPr>
          <a:lstStyle>
            <a:lvl1pPr marL="0" indent="0">
              <a:spcBef>
                <a:spcPts val="0"/>
              </a:spcBef>
              <a:buNone/>
              <a:defRPr sz="1100" b="1">
                <a:solidFill>
                  <a:srgbClr val="097DBB"/>
                </a:solidFill>
              </a:defRPr>
            </a:lvl1pPr>
            <a:lvl2pPr marL="342900" indent="0">
              <a:buNone/>
              <a:defRPr sz="900"/>
            </a:lvl2pPr>
            <a:lvl3pPr marL="685800" indent="0">
              <a:buNone/>
              <a:defRPr sz="825"/>
            </a:lvl3pPr>
            <a:lvl4pPr marL="1028700" indent="0">
              <a:buNone/>
              <a:defRPr sz="788"/>
            </a:lvl4pPr>
            <a:lvl5pPr marL="1371600" indent="0">
              <a:buNone/>
              <a:defRPr sz="788"/>
            </a:lvl5pPr>
          </a:lstStyle>
          <a:p>
            <a:pPr lvl="0"/>
            <a:r>
              <a:rPr lang="en-US" dirty="0"/>
              <a:t>Enter Name</a:t>
            </a:r>
          </a:p>
        </p:txBody>
      </p:sp>
      <p:sp>
        <p:nvSpPr>
          <p:cNvPr id="18" name="Text Placeholder 15">
            <a:extLst>
              <a:ext uri="{FF2B5EF4-FFF2-40B4-BE49-F238E27FC236}">
                <a16:creationId xmlns:a16="http://schemas.microsoft.com/office/drawing/2014/main" id="{572FE6FC-7D11-BEE9-BFFD-BA3EE637E9AF}"/>
              </a:ext>
            </a:extLst>
          </p:cNvPr>
          <p:cNvSpPr>
            <a:spLocks noGrp="1"/>
          </p:cNvSpPr>
          <p:nvPr>
            <p:ph type="body" sz="quarter" idx="24" hasCustomPrompt="1"/>
          </p:nvPr>
        </p:nvSpPr>
        <p:spPr>
          <a:xfrm>
            <a:off x="2667001" y="2980944"/>
            <a:ext cx="1600199" cy="173049"/>
          </a:xfrm>
        </p:spPr>
        <p:txBody>
          <a:bodyPr tIns="0" bIns="0">
            <a:normAutofit/>
          </a:bodyPr>
          <a:lstStyle>
            <a:lvl1pPr marL="0" indent="0">
              <a:spcBef>
                <a:spcPts val="0"/>
              </a:spcBef>
              <a:buNone/>
              <a:defRPr sz="850" b="0" i="1">
                <a:solidFill>
                  <a:schemeClr val="tx1"/>
                </a:solidFill>
              </a:defRPr>
            </a:lvl1pPr>
            <a:lvl2pPr marL="342900" indent="0">
              <a:buNone/>
              <a:defRPr sz="900"/>
            </a:lvl2pPr>
            <a:lvl3pPr marL="685800" indent="0">
              <a:buNone/>
              <a:defRPr sz="825"/>
            </a:lvl3pPr>
            <a:lvl4pPr marL="1028700" indent="0">
              <a:buNone/>
              <a:defRPr sz="788"/>
            </a:lvl4pPr>
            <a:lvl5pPr marL="1371600" indent="0">
              <a:buNone/>
              <a:defRPr sz="788"/>
            </a:lvl5pPr>
          </a:lstStyle>
          <a:p>
            <a:pPr lvl="0"/>
            <a:r>
              <a:rPr lang="en-US" dirty="0"/>
              <a:t>Enter Title</a:t>
            </a:r>
          </a:p>
        </p:txBody>
      </p:sp>
      <p:sp>
        <p:nvSpPr>
          <p:cNvPr id="19" name="Text Placeholder 15">
            <a:extLst>
              <a:ext uri="{FF2B5EF4-FFF2-40B4-BE49-F238E27FC236}">
                <a16:creationId xmlns:a16="http://schemas.microsoft.com/office/drawing/2014/main" id="{A33986D9-C94D-D767-4CD5-FDA64096CD4A}"/>
              </a:ext>
            </a:extLst>
          </p:cNvPr>
          <p:cNvSpPr>
            <a:spLocks noGrp="1"/>
          </p:cNvSpPr>
          <p:nvPr>
            <p:ph type="body" sz="quarter" idx="25" hasCustomPrompt="1"/>
          </p:nvPr>
        </p:nvSpPr>
        <p:spPr>
          <a:xfrm>
            <a:off x="2667001" y="3145536"/>
            <a:ext cx="1600199" cy="173049"/>
          </a:xfrm>
        </p:spPr>
        <p:txBody>
          <a:bodyPr tIns="0" bIns="0">
            <a:normAutofit/>
          </a:bodyPr>
          <a:lstStyle>
            <a:lvl1pPr marL="0" indent="0">
              <a:spcBef>
                <a:spcPts val="0"/>
              </a:spcBef>
              <a:buNone/>
              <a:defRPr sz="850" b="0" i="0">
                <a:solidFill>
                  <a:schemeClr val="tx1"/>
                </a:solidFill>
              </a:defRPr>
            </a:lvl1pPr>
            <a:lvl2pPr marL="342900" indent="0">
              <a:buNone/>
              <a:defRPr sz="900"/>
            </a:lvl2pPr>
            <a:lvl3pPr marL="685800" indent="0">
              <a:buNone/>
              <a:defRPr sz="825"/>
            </a:lvl3pPr>
            <a:lvl4pPr marL="1028700" indent="0">
              <a:buNone/>
              <a:defRPr sz="788"/>
            </a:lvl4pPr>
            <a:lvl5pPr marL="1371600" indent="0">
              <a:buNone/>
              <a:defRPr sz="788"/>
            </a:lvl5pPr>
          </a:lstStyle>
          <a:p>
            <a:pPr lvl="0"/>
            <a:r>
              <a:rPr lang="en-US" dirty="0"/>
              <a:t>Enter Location</a:t>
            </a:r>
          </a:p>
        </p:txBody>
      </p:sp>
      <p:sp>
        <p:nvSpPr>
          <p:cNvPr id="20" name="Text Placeholder 15">
            <a:extLst>
              <a:ext uri="{FF2B5EF4-FFF2-40B4-BE49-F238E27FC236}">
                <a16:creationId xmlns:a16="http://schemas.microsoft.com/office/drawing/2014/main" id="{86C005D5-2C3B-185B-21FF-EC015E5D312A}"/>
              </a:ext>
            </a:extLst>
          </p:cNvPr>
          <p:cNvSpPr>
            <a:spLocks noGrp="1"/>
          </p:cNvSpPr>
          <p:nvPr>
            <p:ph type="body" sz="quarter" idx="26" hasCustomPrompt="1"/>
          </p:nvPr>
        </p:nvSpPr>
        <p:spPr>
          <a:xfrm>
            <a:off x="2667001" y="3310128"/>
            <a:ext cx="1600199" cy="173049"/>
          </a:xfrm>
        </p:spPr>
        <p:txBody>
          <a:bodyPr tIns="0" bIns="0">
            <a:normAutofit/>
          </a:bodyPr>
          <a:lstStyle>
            <a:lvl1pPr marL="0" indent="0">
              <a:spcBef>
                <a:spcPts val="0"/>
              </a:spcBef>
              <a:buNone/>
              <a:defRPr sz="850" b="0" i="0">
                <a:solidFill>
                  <a:schemeClr val="tx1"/>
                </a:solidFill>
              </a:defRPr>
            </a:lvl1pPr>
            <a:lvl2pPr marL="342900" indent="0">
              <a:buNone/>
              <a:defRPr sz="900"/>
            </a:lvl2pPr>
            <a:lvl3pPr marL="685800" indent="0">
              <a:buNone/>
              <a:defRPr sz="825"/>
            </a:lvl3pPr>
            <a:lvl4pPr marL="1028700" indent="0">
              <a:buNone/>
              <a:defRPr sz="788"/>
            </a:lvl4pPr>
            <a:lvl5pPr marL="1371600" indent="0">
              <a:buNone/>
              <a:defRPr sz="788"/>
            </a:lvl5pPr>
          </a:lstStyle>
          <a:p>
            <a:pPr lvl="0"/>
            <a:r>
              <a:rPr lang="en-US" dirty="0"/>
              <a:t>Enter Phone</a:t>
            </a:r>
          </a:p>
        </p:txBody>
      </p:sp>
      <p:sp>
        <p:nvSpPr>
          <p:cNvPr id="21" name="Text Placeholder 15">
            <a:extLst>
              <a:ext uri="{FF2B5EF4-FFF2-40B4-BE49-F238E27FC236}">
                <a16:creationId xmlns:a16="http://schemas.microsoft.com/office/drawing/2014/main" id="{32A6038C-4F3A-86BE-DA26-AF154E109F14}"/>
              </a:ext>
            </a:extLst>
          </p:cNvPr>
          <p:cNvSpPr>
            <a:spLocks noGrp="1"/>
          </p:cNvSpPr>
          <p:nvPr>
            <p:ph type="body" sz="quarter" idx="27" hasCustomPrompt="1"/>
          </p:nvPr>
        </p:nvSpPr>
        <p:spPr>
          <a:xfrm>
            <a:off x="2667001" y="3483864"/>
            <a:ext cx="1600199" cy="173049"/>
          </a:xfrm>
        </p:spPr>
        <p:txBody>
          <a:bodyPr tIns="0" rIns="0" bIns="0">
            <a:normAutofit/>
          </a:bodyPr>
          <a:lstStyle>
            <a:lvl1pPr marL="0" indent="0">
              <a:spcBef>
                <a:spcPts val="0"/>
              </a:spcBef>
              <a:buNone/>
              <a:defRPr sz="850" b="0" i="0">
                <a:solidFill>
                  <a:schemeClr val="tx1"/>
                </a:solidFill>
              </a:defRPr>
            </a:lvl1pPr>
            <a:lvl2pPr marL="342900" indent="0">
              <a:buNone/>
              <a:defRPr sz="900"/>
            </a:lvl2pPr>
            <a:lvl3pPr marL="685800" indent="0">
              <a:buNone/>
              <a:defRPr sz="825"/>
            </a:lvl3pPr>
            <a:lvl4pPr marL="1028700" indent="0">
              <a:buNone/>
              <a:defRPr sz="788"/>
            </a:lvl4pPr>
            <a:lvl5pPr marL="1371600" indent="0">
              <a:buNone/>
              <a:defRPr sz="788"/>
            </a:lvl5pPr>
          </a:lstStyle>
          <a:p>
            <a:pPr lvl="0"/>
            <a:r>
              <a:rPr lang="en-US" dirty="0"/>
              <a:t>Enter Email</a:t>
            </a:r>
          </a:p>
        </p:txBody>
      </p:sp>
      <p:sp>
        <p:nvSpPr>
          <p:cNvPr id="22" name="Picture Placeholder 10">
            <a:extLst>
              <a:ext uri="{FF2B5EF4-FFF2-40B4-BE49-F238E27FC236}">
                <a16:creationId xmlns:a16="http://schemas.microsoft.com/office/drawing/2014/main" id="{136A38CE-670C-65C1-7C7B-C10F57C59F60}"/>
              </a:ext>
            </a:extLst>
          </p:cNvPr>
          <p:cNvSpPr>
            <a:spLocks noGrp="1"/>
          </p:cNvSpPr>
          <p:nvPr>
            <p:ph type="pic" sz="quarter" idx="28"/>
          </p:nvPr>
        </p:nvSpPr>
        <p:spPr>
          <a:xfrm>
            <a:off x="4922520" y="1353312"/>
            <a:ext cx="1554480" cy="1371600"/>
          </a:xfrm>
        </p:spPr>
        <p:txBody>
          <a:bodyPr/>
          <a:lstStyle/>
          <a:p>
            <a:endParaRPr lang="en-US" dirty="0"/>
          </a:p>
        </p:txBody>
      </p:sp>
      <p:sp>
        <p:nvSpPr>
          <p:cNvPr id="23" name="Text Placeholder 15">
            <a:extLst>
              <a:ext uri="{FF2B5EF4-FFF2-40B4-BE49-F238E27FC236}">
                <a16:creationId xmlns:a16="http://schemas.microsoft.com/office/drawing/2014/main" id="{F5F319A9-79A9-9D51-35E2-5BDD30B6DDAB}"/>
              </a:ext>
            </a:extLst>
          </p:cNvPr>
          <p:cNvSpPr>
            <a:spLocks noGrp="1"/>
          </p:cNvSpPr>
          <p:nvPr>
            <p:ph type="body" sz="quarter" idx="29" hasCustomPrompt="1"/>
          </p:nvPr>
        </p:nvSpPr>
        <p:spPr>
          <a:xfrm>
            <a:off x="4876799" y="2743200"/>
            <a:ext cx="1600199" cy="225624"/>
          </a:xfrm>
        </p:spPr>
        <p:txBody>
          <a:bodyPr bIns="0" anchor="b" anchorCtr="0">
            <a:noAutofit/>
          </a:bodyPr>
          <a:lstStyle>
            <a:lvl1pPr marL="0" indent="0">
              <a:spcBef>
                <a:spcPts val="0"/>
              </a:spcBef>
              <a:buNone/>
              <a:defRPr sz="1100" b="1">
                <a:solidFill>
                  <a:srgbClr val="097DBB"/>
                </a:solidFill>
              </a:defRPr>
            </a:lvl1pPr>
            <a:lvl2pPr marL="342900" indent="0">
              <a:buNone/>
              <a:defRPr sz="900"/>
            </a:lvl2pPr>
            <a:lvl3pPr marL="685800" indent="0">
              <a:buNone/>
              <a:defRPr sz="825"/>
            </a:lvl3pPr>
            <a:lvl4pPr marL="1028700" indent="0">
              <a:buNone/>
              <a:defRPr sz="788"/>
            </a:lvl4pPr>
            <a:lvl5pPr marL="1371600" indent="0">
              <a:buNone/>
              <a:defRPr sz="788"/>
            </a:lvl5pPr>
          </a:lstStyle>
          <a:p>
            <a:pPr lvl="0"/>
            <a:r>
              <a:rPr lang="en-US" dirty="0"/>
              <a:t>Enter Name</a:t>
            </a:r>
          </a:p>
        </p:txBody>
      </p:sp>
      <p:sp>
        <p:nvSpPr>
          <p:cNvPr id="24" name="Text Placeholder 15">
            <a:extLst>
              <a:ext uri="{FF2B5EF4-FFF2-40B4-BE49-F238E27FC236}">
                <a16:creationId xmlns:a16="http://schemas.microsoft.com/office/drawing/2014/main" id="{1EE060CC-0BCA-6209-6F82-75974C0D6EC2}"/>
              </a:ext>
            </a:extLst>
          </p:cNvPr>
          <p:cNvSpPr>
            <a:spLocks noGrp="1"/>
          </p:cNvSpPr>
          <p:nvPr>
            <p:ph type="body" sz="quarter" idx="30" hasCustomPrompt="1"/>
          </p:nvPr>
        </p:nvSpPr>
        <p:spPr>
          <a:xfrm>
            <a:off x="4876799" y="2980944"/>
            <a:ext cx="1600199" cy="173049"/>
          </a:xfrm>
        </p:spPr>
        <p:txBody>
          <a:bodyPr tIns="0" bIns="0">
            <a:normAutofit/>
          </a:bodyPr>
          <a:lstStyle>
            <a:lvl1pPr marL="0" indent="0">
              <a:spcBef>
                <a:spcPts val="0"/>
              </a:spcBef>
              <a:buNone/>
              <a:defRPr sz="850" b="0" i="1">
                <a:solidFill>
                  <a:schemeClr val="tx1"/>
                </a:solidFill>
              </a:defRPr>
            </a:lvl1pPr>
            <a:lvl2pPr marL="342900" indent="0">
              <a:buNone/>
              <a:defRPr sz="900"/>
            </a:lvl2pPr>
            <a:lvl3pPr marL="685800" indent="0">
              <a:buNone/>
              <a:defRPr sz="825"/>
            </a:lvl3pPr>
            <a:lvl4pPr marL="1028700" indent="0">
              <a:buNone/>
              <a:defRPr sz="788"/>
            </a:lvl4pPr>
            <a:lvl5pPr marL="1371600" indent="0">
              <a:buNone/>
              <a:defRPr sz="788"/>
            </a:lvl5pPr>
          </a:lstStyle>
          <a:p>
            <a:pPr lvl="0"/>
            <a:r>
              <a:rPr lang="en-US" dirty="0"/>
              <a:t>Enter Title</a:t>
            </a:r>
          </a:p>
        </p:txBody>
      </p:sp>
      <p:sp>
        <p:nvSpPr>
          <p:cNvPr id="25" name="Text Placeholder 15">
            <a:extLst>
              <a:ext uri="{FF2B5EF4-FFF2-40B4-BE49-F238E27FC236}">
                <a16:creationId xmlns:a16="http://schemas.microsoft.com/office/drawing/2014/main" id="{39534EE1-AAB2-9B57-4E17-C5A2C81D860E}"/>
              </a:ext>
            </a:extLst>
          </p:cNvPr>
          <p:cNvSpPr>
            <a:spLocks noGrp="1"/>
          </p:cNvSpPr>
          <p:nvPr>
            <p:ph type="body" sz="quarter" idx="31" hasCustomPrompt="1"/>
          </p:nvPr>
        </p:nvSpPr>
        <p:spPr>
          <a:xfrm>
            <a:off x="4876799" y="3145536"/>
            <a:ext cx="1600199" cy="173049"/>
          </a:xfrm>
        </p:spPr>
        <p:txBody>
          <a:bodyPr tIns="0" bIns="0">
            <a:normAutofit/>
          </a:bodyPr>
          <a:lstStyle>
            <a:lvl1pPr marL="0" indent="0">
              <a:spcBef>
                <a:spcPts val="0"/>
              </a:spcBef>
              <a:buNone/>
              <a:defRPr sz="850" b="0" i="0">
                <a:solidFill>
                  <a:schemeClr val="tx1"/>
                </a:solidFill>
              </a:defRPr>
            </a:lvl1pPr>
            <a:lvl2pPr marL="342900" indent="0">
              <a:buNone/>
              <a:defRPr sz="900"/>
            </a:lvl2pPr>
            <a:lvl3pPr marL="685800" indent="0">
              <a:buNone/>
              <a:defRPr sz="825"/>
            </a:lvl3pPr>
            <a:lvl4pPr marL="1028700" indent="0">
              <a:buNone/>
              <a:defRPr sz="788"/>
            </a:lvl4pPr>
            <a:lvl5pPr marL="1371600" indent="0">
              <a:buNone/>
              <a:defRPr sz="788"/>
            </a:lvl5pPr>
          </a:lstStyle>
          <a:p>
            <a:pPr lvl="0"/>
            <a:r>
              <a:rPr lang="en-US" dirty="0"/>
              <a:t>Enter Location</a:t>
            </a:r>
          </a:p>
        </p:txBody>
      </p:sp>
      <p:sp>
        <p:nvSpPr>
          <p:cNvPr id="26" name="Text Placeholder 15">
            <a:extLst>
              <a:ext uri="{FF2B5EF4-FFF2-40B4-BE49-F238E27FC236}">
                <a16:creationId xmlns:a16="http://schemas.microsoft.com/office/drawing/2014/main" id="{1A9113DA-B048-4390-42BB-E56CE0CEFA41}"/>
              </a:ext>
            </a:extLst>
          </p:cNvPr>
          <p:cNvSpPr>
            <a:spLocks noGrp="1"/>
          </p:cNvSpPr>
          <p:nvPr>
            <p:ph type="body" sz="quarter" idx="32" hasCustomPrompt="1"/>
          </p:nvPr>
        </p:nvSpPr>
        <p:spPr>
          <a:xfrm>
            <a:off x="4876799" y="3310128"/>
            <a:ext cx="1600199" cy="173049"/>
          </a:xfrm>
        </p:spPr>
        <p:txBody>
          <a:bodyPr tIns="0" bIns="0">
            <a:normAutofit/>
          </a:bodyPr>
          <a:lstStyle>
            <a:lvl1pPr marL="0" indent="0">
              <a:spcBef>
                <a:spcPts val="0"/>
              </a:spcBef>
              <a:buNone/>
              <a:defRPr sz="850" b="0" i="0">
                <a:solidFill>
                  <a:schemeClr val="tx1"/>
                </a:solidFill>
              </a:defRPr>
            </a:lvl1pPr>
            <a:lvl2pPr marL="342900" indent="0">
              <a:buNone/>
              <a:defRPr sz="900"/>
            </a:lvl2pPr>
            <a:lvl3pPr marL="685800" indent="0">
              <a:buNone/>
              <a:defRPr sz="825"/>
            </a:lvl3pPr>
            <a:lvl4pPr marL="1028700" indent="0">
              <a:buNone/>
              <a:defRPr sz="788"/>
            </a:lvl4pPr>
            <a:lvl5pPr marL="1371600" indent="0">
              <a:buNone/>
              <a:defRPr sz="788"/>
            </a:lvl5pPr>
          </a:lstStyle>
          <a:p>
            <a:pPr lvl="0"/>
            <a:r>
              <a:rPr lang="en-US" dirty="0"/>
              <a:t>Enter Phone</a:t>
            </a:r>
          </a:p>
        </p:txBody>
      </p:sp>
      <p:sp>
        <p:nvSpPr>
          <p:cNvPr id="27" name="Text Placeholder 15">
            <a:extLst>
              <a:ext uri="{FF2B5EF4-FFF2-40B4-BE49-F238E27FC236}">
                <a16:creationId xmlns:a16="http://schemas.microsoft.com/office/drawing/2014/main" id="{5D4C62B2-7835-10A2-456B-BB8D1F9D50FE}"/>
              </a:ext>
            </a:extLst>
          </p:cNvPr>
          <p:cNvSpPr>
            <a:spLocks noGrp="1"/>
          </p:cNvSpPr>
          <p:nvPr>
            <p:ph type="body" sz="quarter" idx="33" hasCustomPrompt="1"/>
          </p:nvPr>
        </p:nvSpPr>
        <p:spPr>
          <a:xfrm>
            <a:off x="4876799" y="3483864"/>
            <a:ext cx="1600199" cy="173049"/>
          </a:xfrm>
        </p:spPr>
        <p:txBody>
          <a:bodyPr tIns="0" rIns="0" bIns="0">
            <a:normAutofit/>
          </a:bodyPr>
          <a:lstStyle>
            <a:lvl1pPr marL="0" indent="0">
              <a:spcBef>
                <a:spcPts val="0"/>
              </a:spcBef>
              <a:buNone/>
              <a:defRPr sz="850" b="0" i="0">
                <a:solidFill>
                  <a:schemeClr val="tx1"/>
                </a:solidFill>
              </a:defRPr>
            </a:lvl1pPr>
            <a:lvl2pPr marL="342900" indent="0">
              <a:buNone/>
              <a:defRPr sz="900"/>
            </a:lvl2pPr>
            <a:lvl3pPr marL="685800" indent="0">
              <a:buNone/>
              <a:defRPr sz="825"/>
            </a:lvl3pPr>
            <a:lvl4pPr marL="1028700" indent="0">
              <a:buNone/>
              <a:defRPr sz="788"/>
            </a:lvl4pPr>
            <a:lvl5pPr marL="1371600" indent="0">
              <a:buNone/>
              <a:defRPr sz="788"/>
            </a:lvl5pPr>
          </a:lstStyle>
          <a:p>
            <a:pPr lvl="0"/>
            <a:r>
              <a:rPr lang="en-US" dirty="0"/>
              <a:t>Enter Email</a:t>
            </a:r>
          </a:p>
        </p:txBody>
      </p:sp>
      <p:sp>
        <p:nvSpPr>
          <p:cNvPr id="28" name="Picture Placeholder 10">
            <a:extLst>
              <a:ext uri="{FF2B5EF4-FFF2-40B4-BE49-F238E27FC236}">
                <a16:creationId xmlns:a16="http://schemas.microsoft.com/office/drawing/2014/main" id="{F4C47C54-3974-9BAC-9866-8A0DA6C4648E}"/>
              </a:ext>
            </a:extLst>
          </p:cNvPr>
          <p:cNvSpPr>
            <a:spLocks noGrp="1"/>
          </p:cNvSpPr>
          <p:nvPr>
            <p:ph type="pic" sz="quarter" idx="34"/>
          </p:nvPr>
        </p:nvSpPr>
        <p:spPr>
          <a:xfrm>
            <a:off x="7132320" y="1353312"/>
            <a:ext cx="1554480" cy="1371600"/>
          </a:xfrm>
        </p:spPr>
        <p:txBody>
          <a:bodyPr/>
          <a:lstStyle/>
          <a:p>
            <a:endParaRPr lang="en-US" dirty="0"/>
          </a:p>
        </p:txBody>
      </p:sp>
      <p:sp>
        <p:nvSpPr>
          <p:cNvPr id="29" name="Text Placeholder 15">
            <a:extLst>
              <a:ext uri="{FF2B5EF4-FFF2-40B4-BE49-F238E27FC236}">
                <a16:creationId xmlns:a16="http://schemas.microsoft.com/office/drawing/2014/main" id="{3FFCC147-73EB-4592-E096-C522B374B4C1}"/>
              </a:ext>
            </a:extLst>
          </p:cNvPr>
          <p:cNvSpPr>
            <a:spLocks noGrp="1"/>
          </p:cNvSpPr>
          <p:nvPr>
            <p:ph type="body" sz="quarter" idx="35" hasCustomPrompt="1"/>
          </p:nvPr>
        </p:nvSpPr>
        <p:spPr>
          <a:xfrm>
            <a:off x="7086600" y="2743200"/>
            <a:ext cx="1600199" cy="225624"/>
          </a:xfrm>
        </p:spPr>
        <p:txBody>
          <a:bodyPr bIns="0" anchor="b" anchorCtr="0">
            <a:noAutofit/>
          </a:bodyPr>
          <a:lstStyle>
            <a:lvl1pPr marL="0" indent="0">
              <a:spcBef>
                <a:spcPts val="0"/>
              </a:spcBef>
              <a:buNone/>
              <a:defRPr sz="1100" b="1">
                <a:solidFill>
                  <a:srgbClr val="097DBB"/>
                </a:solidFill>
              </a:defRPr>
            </a:lvl1pPr>
            <a:lvl2pPr marL="342900" indent="0">
              <a:buNone/>
              <a:defRPr sz="900"/>
            </a:lvl2pPr>
            <a:lvl3pPr marL="685800" indent="0">
              <a:buNone/>
              <a:defRPr sz="825"/>
            </a:lvl3pPr>
            <a:lvl4pPr marL="1028700" indent="0">
              <a:buNone/>
              <a:defRPr sz="788"/>
            </a:lvl4pPr>
            <a:lvl5pPr marL="1371600" indent="0">
              <a:buNone/>
              <a:defRPr sz="788"/>
            </a:lvl5pPr>
          </a:lstStyle>
          <a:p>
            <a:pPr lvl="0"/>
            <a:r>
              <a:rPr lang="en-US" dirty="0"/>
              <a:t>Enter Name</a:t>
            </a:r>
          </a:p>
        </p:txBody>
      </p:sp>
      <p:sp>
        <p:nvSpPr>
          <p:cNvPr id="30" name="Text Placeholder 15">
            <a:extLst>
              <a:ext uri="{FF2B5EF4-FFF2-40B4-BE49-F238E27FC236}">
                <a16:creationId xmlns:a16="http://schemas.microsoft.com/office/drawing/2014/main" id="{69E1C4A3-D2BB-5C5C-76B3-4C80A025C9DD}"/>
              </a:ext>
            </a:extLst>
          </p:cNvPr>
          <p:cNvSpPr>
            <a:spLocks noGrp="1"/>
          </p:cNvSpPr>
          <p:nvPr>
            <p:ph type="body" sz="quarter" idx="36" hasCustomPrompt="1"/>
          </p:nvPr>
        </p:nvSpPr>
        <p:spPr>
          <a:xfrm>
            <a:off x="7086600" y="2980944"/>
            <a:ext cx="1600199" cy="173049"/>
          </a:xfrm>
        </p:spPr>
        <p:txBody>
          <a:bodyPr tIns="0" bIns="0">
            <a:normAutofit/>
          </a:bodyPr>
          <a:lstStyle>
            <a:lvl1pPr marL="0" indent="0">
              <a:spcBef>
                <a:spcPts val="0"/>
              </a:spcBef>
              <a:buNone/>
              <a:defRPr sz="850" b="0" i="1">
                <a:solidFill>
                  <a:schemeClr val="tx1"/>
                </a:solidFill>
              </a:defRPr>
            </a:lvl1pPr>
            <a:lvl2pPr marL="342900" indent="0">
              <a:buNone/>
              <a:defRPr sz="900"/>
            </a:lvl2pPr>
            <a:lvl3pPr marL="685800" indent="0">
              <a:buNone/>
              <a:defRPr sz="825"/>
            </a:lvl3pPr>
            <a:lvl4pPr marL="1028700" indent="0">
              <a:buNone/>
              <a:defRPr sz="788"/>
            </a:lvl4pPr>
            <a:lvl5pPr marL="1371600" indent="0">
              <a:buNone/>
              <a:defRPr sz="788"/>
            </a:lvl5pPr>
          </a:lstStyle>
          <a:p>
            <a:pPr lvl="0"/>
            <a:r>
              <a:rPr lang="en-US" dirty="0"/>
              <a:t>Enter Title</a:t>
            </a:r>
          </a:p>
        </p:txBody>
      </p:sp>
      <p:sp>
        <p:nvSpPr>
          <p:cNvPr id="31" name="Text Placeholder 15">
            <a:extLst>
              <a:ext uri="{FF2B5EF4-FFF2-40B4-BE49-F238E27FC236}">
                <a16:creationId xmlns:a16="http://schemas.microsoft.com/office/drawing/2014/main" id="{AB1067F2-B7B4-7D87-3514-ECBDD7BE4F57}"/>
              </a:ext>
            </a:extLst>
          </p:cNvPr>
          <p:cNvSpPr>
            <a:spLocks noGrp="1"/>
          </p:cNvSpPr>
          <p:nvPr>
            <p:ph type="body" sz="quarter" idx="37" hasCustomPrompt="1"/>
          </p:nvPr>
        </p:nvSpPr>
        <p:spPr>
          <a:xfrm>
            <a:off x="7086600" y="3145536"/>
            <a:ext cx="1600199" cy="173049"/>
          </a:xfrm>
        </p:spPr>
        <p:txBody>
          <a:bodyPr tIns="0" bIns="0">
            <a:normAutofit/>
          </a:bodyPr>
          <a:lstStyle>
            <a:lvl1pPr marL="0" indent="0">
              <a:spcBef>
                <a:spcPts val="0"/>
              </a:spcBef>
              <a:buNone/>
              <a:defRPr sz="850" b="0" i="0">
                <a:solidFill>
                  <a:schemeClr val="tx1"/>
                </a:solidFill>
              </a:defRPr>
            </a:lvl1pPr>
            <a:lvl2pPr marL="342900" indent="0">
              <a:buNone/>
              <a:defRPr sz="900"/>
            </a:lvl2pPr>
            <a:lvl3pPr marL="685800" indent="0">
              <a:buNone/>
              <a:defRPr sz="825"/>
            </a:lvl3pPr>
            <a:lvl4pPr marL="1028700" indent="0">
              <a:buNone/>
              <a:defRPr sz="788"/>
            </a:lvl4pPr>
            <a:lvl5pPr marL="1371600" indent="0">
              <a:buNone/>
              <a:defRPr sz="788"/>
            </a:lvl5pPr>
          </a:lstStyle>
          <a:p>
            <a:pPr lvl="0"/>
            <a:r>
              <a:rPr lang="en-US" dirty="0"/>
              <a:t>Enter Location</a:t>
            </a:r>
          </a:p>
        </p:txBody>
      </p:sp>
      <p:sp>
        <p:nvSpPr>
          <p:cNvPr id="32" name="Text Placeholder 15">
            <a:extLst>
              <a:ext uri="{FF2B5EF4-FFF2-40B4-BE49-F238E27FC236}">
                <a16:creationId xmlns:a16="http://schemas.microsoft.com/office/drawing/2014/main" id="{8807AD55-C4FD-6CA4-88C7-0453728A0DCE}"/>
              </a:ext>
            </a:extLst>
          </p:cNvPr>
          <p:cNvSpPr>
            <a:spLocks noGrp="1"/>
          </p:cNvSpPr>
          <p:nvPr>
            <p:ph type="body" sz="quarter" idx="38" hasCustomPrompt="1"/>
          </p:nvPr>
        </p:nvSpPr>
        <p:spPr>
          <a:xfrm>
            <a:off x="7086600" y="3310128"/>
            <a:ext cx="1600199" cy="173049"/>
          </a:xfrm>
        </p:spPr>
        <p:txBody>
          <a:bodyPr tIns="0" bIns="0">
            <a:normAutofit/>
          </a:bodyPr>
          <a:lstStyle>
            <a:lvl1pPr marL="0" indent="0">
              <a:spcBef>
                <a:spcPts val="0"/>
              </a:spcBef>
              <a:buNone/>
              <a:defRPr sz="850" b="0" i="0">
                <a:solidFill>
                  <a:schemeClr val="tx1"/>
                </a:solidFill>
              </a:defRPr>
            </a:lvl1pPr>
            <a:lvl2pPr marL="342900" indent="0">
              <a:buNone/>
              <a:defRPr sz="900"/>
            </a:lvl2pPr>
            <a:lvl3pPr marL="685800" indent="0">
              <a:buNone/>
              <a:defRPr sz="825"/>
            </a:lvl3pPr>
            <a:lvl4pPr marL="1028700" indent="0">
              <a:buNone/>
              <a:defRPr sz="788"/>
            </a:lvl4pPr>
            <a:lvl5pPr marL="1371600" indent="0">
              <a:buNone/>
              <a:defRPr sz="788"/>
            </a:lvl5pPr>
          </a:lstStyle>
          <a:p>
            <a:pPr lvl="0"/>
            <a:r>
              <a:rPr lang="en-US" dirty="0"/>
              <a:t>Enter Phone</a:t>
            </a:r>
          </a:p>
        </p:txBody>
      </p:sp>
      <p:sp>
        <p:nvSpPr>
          <p:cNvPr id="33" name="Text Placeholder 15">
            <a:extLst>
              <a:ext uri="{FF2B5EF4-FFF2-40B4-BE49-F238E27FC236}">
                <a16:creationId xmlns:a16="http://schemas.microsoft.com/office/drawing/2014/main" id="{24C9B886-1221-9042-2B5F-977142B66BFB}"/>
              </a:ext>
            </a:extLst>
          </p:cNvPr>
          <p:cNvSpPr>
            <a:spLocks noGrp="1"/>
          </p:cNvSpPr>
          <p:nvPr>
            <p:ph type="body" sz="quarter" idx="39" hasCustomPrompt="1"/>
          </p:nvPr>
        </p:nvSpPr>
        <p:spPr>
          <a:xfrm>
            <a:off x="7086600" y="3483864"/>
            <a:ext cx="1600199" cy="173049"/>
          </a:xfrm>
        </p:spPr>
        <p:txBody>
          <a:bodyPr tIns="0" rIns="0" bIns="0">
            <a:normAutofit/>
          </a:bodyPr>
          <a:lstStyle>
            <a:lvl1pPr marL="0" indent="0">
              <a:spcBef>
                <a:spcPts val="0"/>
              </a:spcBef>
              <a:buNone/>
              <a:defRPr sz="850" b="0" i="0">
                <a:solidFill>
                  <a:schemeClr val="tx1"/>
                </a:solidFill>
              </a:defRPr>
            </a:lvl1pPr>
            <a:lvl2pPr marL="342900" indent="0">
              <a:buNone/>
              <a:defRPr sz="900"/>
            </a:lvl2pPr>
            <a:lvl3pPr marL="685800" indent="0">
              <a:buNone/>
              <a:defRPr sz="825"/>
            </a:lvl3pPr>
            <a:lvl4pPr marL="1028700" indent="0">
              <a:buNone/>
              <a:defRPr sz="788"/>
            </a:lvl4pPr>
            <a:lvl5pPr marL="1371600" indent="0">
              <a:buNone/>
              <a:defRPr sz="788"/>
            </a:lvl5pPr>
          </a:lstStyle>
          <a:p>
            <a:pPr lvl="0"/>
            <a:r>
              <a:rPr lang="en-US" dirty="0"/>
              <a:t>Enter Email</a:t>
            </a:r>
          </a:p>
        </p:txBody>
      </p:sp>
    </p:spTree>
    <p:extLst>
      <p:ext uri="{BB962C8B-B14F-4D97-AF65-F5344CB8AC3E}">
        <p14:creationId xmlns:p14="http://schemas.microsoft.com/office/powerpoint/2010/main" val="1397957267"/>
      </p:ext>
    </p:extLst>
  </p:cSld>
  <p:clrMapOvr>
    <a:masterClrMapping/>
  </p:clrMapOvr>
  <p:extLst>
    <p:ext uri="{DCECCB84-F9BA-43D5-87BE-67443E8EF086}">
      <p15:sldGuideLst xmlns:p15="http://schemas.microsoft.com/office/powerpoint/2012/main">
        <p15:guide id="1" orient="horz" pos="848" userDrawn="1">
          <p15:clr>
            <a:srgbClr val="FBAE40"/>
          </p15:clr>
        </p15:guide>
        <p15:guide id="2" pos="28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o_opt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E2823CF-833C-D13E-3A07-A2BEE59A3444}"/>
              </a:ext>
            </a:extLst>
          </p:cNvPr>
          <p:cNvSpPr/>
          <p:nvPr userDrawn="1"/>
        </p:nvSpPr>
        <p:spPr>
          <a:xfrm>
            <a:off x="126644" y="95694"/>
            <a:ext cx="4229534" cy="49521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2" name="Group 1">
            <a:extLst>
              <a:ext uri="{FF2B5EF4-FFF2-40B4-BE49-F238E27FC236}">
                <a16:creationId xmlns:a16="http://schemas.microsoft.com/office/drawing/2014/main" id="{20CFC392-8862-21BA-877D-CCEF22790196}"/>
              </a:ext>
            </a:extLst>
          </p:cNvPr>
          <p:cNvGrpSpPr/>
          <p:nvPr userDrawn="1"/>
        </p:nvGrpSpPr>
        <p:grpSpPr>
          <a:xfrm>
            <a:off x="0" y="0"/>
            <a:ext cx="447359" cy="447366"/>
            <a:chOff x="5131320" y="0"/>
            <a:chExt cx="814113" cy="814125"/>
          </a:xfrm>
        </p:grpSpPr>
        <p:sp>
          <p:nvSpPr>
            <p:cNvPr id="3" name="object 4">
              <a:extLst>
                <a:ext uri="{FF2B5EF4-FFF2-40B4-BE49-F238E27FC236}">
                  <a16:creationId xmlns:a16="http://schemas.microsoft.com/office/drawing/2014/main" id="{35BBFA5E-7F41-33A0-F2E5-3CCC3A4A9D50}"/>
                </a:ext>
              </a:extLst>
            </p:cNvPr>
            <p:cNvSpPr/>
            <p:nvPr/>
          </p:nvSpPr>
          <p:spPr>
            <a:xfrm>
              <a:off x="5704713" y="573405"/>
              <a:ext cx="240720" cy="240720"/>
            </a:xfrm>
            <a:custGeom>
              <a:avLst/>
              <a:gdLst/>
              <a:ahLst/>
              <a:cxnLst/>
              <a:rect l="l" t="t" r="r" b="b"/>
              <a:pathLst>
                <a:path w="573404" h="573405">
                  <a:moveTo>
                    <a:pt x="573404" y="0"/>
                  </a:moveTo>
                  <a:lnTo>
                    <a:pt x="0" y="0"/>
                  </a:lnTo>
                  <a:lnTo>
                    <a:pt x="0" y="573392"/>
                  </a:lnTo>
                  <a:lnTo>
                    <a:pt x="573404" y="573392"/>
                  </a:lnTo>
                  <a:lnTo>
                    <a:pt x="573404" y="0"/>
                  </a:lnTo>
                  <a:close/>
                </a:path>
              </a:pathLst>
            </a:custGeom>
            <a:solidFill>
              <a:srgbClr val="EB8A33"/>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mn-cs"/>
              </a:endParaRPr>
            </a:p>
          </p:txBody>
        </p:sp>
        <p:sp>
          <p:nvSpPr>
            <p:cNvPr id="10" name="object 5">
              <a:extLst>
                <a:ext uri="{FF2B5EF4-FFF2-40B4-BE49-F238E27FC236}">
                  <a16:creationId xmlns:a16="http://schemas.microsoft.com/office/drawing/2014/main" id="{7BF673BE-BA0B-65FA-B3CE-AAFA22D335F6}"/>
                </a:ext>
              </a:extLst>
            </p:cNvPr>
            <p:cNvSpPr/>
            <p:nvPr/>
          </p:nvSpPr>
          <p:spPr>
            <a:xfrm>
              <a:off x="5131320" y="0"/>
              <a:ext cx="573405" cy="573405"/>
            </a:xfrm>
            <a:custGeom>
              <a:avLst/>
              <a:gdLst/>
              <a:ahLst/>
              <a:cxnLst/>
              <a:rect l="l" t="t" r="r" b="b"/>
              <a:pathLst>
                <a:path w="573404" h="573405">
                  <a:moveTo>
                    <a:pt x="573392" y="0"/>
                  </a:moveTo>
                  <a:lnTo>
                    <a:pt x="0" y="0"/>
                  </a:lnTo>
                  <a:lnTo>
                    <a:pt x="0" y="573392"/>
                  </a:lnTo>
                  <a:lnTo>
                    <a:pt x="573392" y="573392"/>
                  </a:lnTo>
                  <a:lnTo>
                    <a:pt x="573392" y="0"/>
                  </a:lnTo>
                  <a:close/>
                </a:path>
              </a:pathLst>
            </a:custGeom>
            <a:solidFill>
              <a:srgbClr val="4D9CB9"/>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mn-cs"/>
              </a:endParaRPr>
            </a:p>
          </p:txBody>
        </p:sp>
      </p:grpSp>
      <p:sp>
        <p:nvSpPr>
          <p:cNvPr id="11" name="Slide Number Placeholder 10">
            <a:extLst>
              <a:ext uri="{FF2B5EF4-FFF2-40B4-BE49-F238E27FC236}">
                <a16:creationId xmlns:a16="http://schemas.microsoft.com/office/drawing/2014/main" id="{6F4A6513-41C5-35D7-5E0B-2FD88FDE78AD}"/>
              </a:ext>
            </a:extLst>
          </p:cNvPr>
          <p:cNvSpPr>
            <a:spLocks noGrp="1"/>
          </p:cNvSpPr>
          <p:nvPr>
            <p:ph type="sldNum" sz="quarter" idx="23"/>
          </p:nvPr>
        </p:nvSpPr>
        <p:spPr/>
        <p:txBody>
          <a:bodyPr/>
          <a:lstStyle/>
          <a:p>
            <a:fld id="{8569A7FC-5743-4517-B3CE-B9650F286C2E}" type="slidenum">
              <a:rPr lang="en-US" smtClean="0"/>
              <a:pPr/>
              <a:t>‹#›</a:t>
            </a:fld>
            <a:endParaRPr lang="en-US" dirty="0"/>
          </a:p>
        </p:txBody>
      </p:sp>
      <p:sp>
        <p:nvSpPr>
          <p:cNvPr id="13" name="Text Placeholder 12">
            <a:extLst>
              <a:ext uri="{FF2B5EF4-FFF2-40B4-BE49-F238E27FC236}">
                <a16:creationId xmlns:a16="http://schemas.microsoft.com/office/drawing/2014/main" id="{0D512275-9DC3-44CB-5B69-61D50AA01776}"/>
              </a:ext>
            </a:extLst>
          </p:cNvPr>
          <p:cNvSpPr>
            <a:spLocks noGrp="1"/>
          </p:cNvSpPr>
          <p:nvPr>
            <p:ph type="body" sz="quarter" idx="24"/>
          </p:nvPr>
        </p:nvSpPr>
        <p:spPr>
          <a:xfrm>
            <a:off x="4572000" y="388938"/>
            <a:ext cx="4113213" cy="4143375"/>
          </a:xfrm>
        </p:spPr>
        <p:txBody>
          <a:bodyPr anchor="ctr" anchorCtr="0">
            <a:normAutofit/>
          </a:bodyPr>
          <a:lstStyle>
            <a:lvl1pPr marL="0" indent="0">
              <a:buNone/>
              <a:defRPr sz="1400"/>
            </a:lvl1pPr>
            <a:lvl2pPr marL="228595" indent="0">
              <a:buNone/>
              <a:defRPr/>
            </a:lvl2pPr>
            <a:lvl3pPr marL="457189" indent="0">
              <a:buNone/>
              <a:defRPr/>
            </a:lvl3pPr>
            <a:lvl4pPr marL="685784" indent="0">
              <a:buNone/>
              <a:defRPr/>
            </a:lvl4pPr>
            <a:lvl5pPr marL="914378" indent="0">
              <a:buNone/>
              <a:defRPr/>
            </a:lvl5pPr>
          </a:lstStyle>
          <a:p>
            <a:pPr lvl="0"/>
            <a:r>
              <a:rPr lang="en-US" dirty="0"/>
              <a:t>Click to edit Master text styles</a:t>
            </a:r>
          </a:p>
        </p:txBody>
      </p:sp>
      <p:sp>
        <p:nvSpPr>
          <p:cNvPr id="6" name="Picture Placeholder 10">
            <a:extLst>
              <a:ext uri="{FF2B5EF4-FFF2-40B4-BE49-F238E27FC236}">
                <a16:creationId xmlns:a16="http://schemas.microsoft.com/office/drawing/2014/main" id="{D3CA4413-BE70-BEA7-D057-B7508B4BA863}"/>
              </a:ext>
            </a:extLst>
          </p:cNvPr>
          <p:cNvSpPr>
            <a:spLocks noGrp="1"/>
          </p:cNvSpPr>
          <p:nvPr>
            <p:ph type="pic" sz="quarter" idx="13"/>
          </p:nvPr>
        </p:nvSpPr>
        <p:spPr>
          <a:xfrm>
            <a:off x="457200" y="1719607"/>
            <a:ext cx="1554480" cy="1868604"/>
          </a:xfrm>
        </p:spPr>
        <p:txBody>
          <a:bodyPr/>
          <a:lstStyle>
            <a:lvl1pPr>
              <a:defRPr sz="2400"/>
            </a:lvl1pPr>
          </a:lstStyle>
          <a:p>
            <a:endParaRPr lang="en-US" dirty="0"/>
          </a:p>
        </p:txBody>
      </p:sp>
      <p:sp>
        <p:nvSpPr>
          <p:cNvPr id="7" name="Text Placeholder 15">
            <a:extLst>
              <a:ext uri="{FF2B5EF4-FFF2-40B4-BE49-F238E27FC236}">
                <a16:creationId xmlns:a16="http://schemas.microsoft.com/office/drawing/2014/main" id="{DB102D03-A82E-5E28-EBF1-CB023CB5B41A}"/>
              </a:ext>
            </a:extLst>
          </p:cNvPr>
          <p:cNvSpPr>
            <a:spLocks noGrp="1"/>
          </p:cNvSpPr>
          <p:nvPr>
            <p:ph type="body" sz="quarter" idx="17" hasCustomPrompt="1"/>
          </p:nvPr>
        </p:nvSpPr>
        <p:spPr>
          <a:xfrm>
            <a:off x="2011680" y="1718113"/>
            <a:ext cx="2011680" cy="225624"/>
          </a:xfrm>
        </p:spPr>
        <p:txBody>
          <a:bodyPr bIns="0" anchor="b" anchorCtr="0">
            <a:normAutofit/>
          </a:bodyPr>
          <a:lstStyle>
            <a:lvl1pPr marL="0" indent="0">
              <a:spcBef>
                <a:spcPts val="0"/>
              </a:spcBef>
              <a:buNone/>
              <a:defRPr sz="1400" b="1">
                <a:solidFill>
                  <a:srgbClr val="097DBB"/>
                </a:solidFill>
              </a:defRPr>
            </a:lvl1pPr>
            <a:lvl2pPr marL="342900" indent="0">
              <a:buNone/>
              <a:defRPr sz="900"/>
            </a:lvl2pPr>
            <a:lvl3pPr marL="685800" indent="0">
              <a:buNone/>
              <a:defRPr sz="825"/>
            </a:lvl3pPr>
            <a:lvl4pPr marL="1028700" indent="0">
              <a:buNone/>
              <a:defRPr sz="788"/>
            </a:lvl4pPr>
            <a:lvl5pPr marL="1371600" indent="0">
              <a:buNone/>
              <a:defRPr sz="788"/>
            </a:lvl5pPr>
          </a:lstStyle>
          <a:p>
            <a:pPr lvl="0"/>
            <a:r>
              <a:rPr lang="en-US" dirty="0"/>
              <a:t>Enter Name</a:t>
            </a:r>
          </a:p>
        </p:txBody>
      </p:sp>
      <p:sp>
        <p:nvSpPr>
          <p:cNvPr id="9" name="Text Placeholder 15">
            <a:extLst>
              <a:ext uri="{FF2B5EF4-FFF2-40B4-BE49-F238E27FC236}">
                <a16:creationId xmlns:a16="http://schemas.microsoft.com/office/drawing/2014/main" id="{8D553640-1598-0243-C08C-34FE68607249}"/>
              </a:ext>
            </a:extLst>
          </p:cNvPr>
          <p:cNvSpPr>
            <a:spLocks noGrp="1"/>
          </p:cNvSpPr>
          <p:nvPr>
            <p:ph type="body" sz="quarter" idx="18" hasCustomPrompt="1"/>
          </p:nvPr>
        </p:nvSpPr>
        <p:spPr>
          <a:xfrm>
            <a:off x="2011680" y="1955857"/>
            <a:ext cx="2011680" cy="173049"/>
          </a:xfrm>
        </p:spPr>
        <p:txBody>
          <a:bodyPr tIns="0" bIns="0">
            <a:normAutofit/>
          </a:bodyPr>
          <a:lstStyle>
            <a:lvl1pPr marL="0" indent="0">
              <a:spcBef>
                <a:spcPts val="0"/>
              </a:spcBef>
              <a:buNone/>
              <a:defRPr sz="1000" b="0" i="1">
                <a:solidFill>
                  <a:schemeClr val="tx1"/>
                </a:solidFill>
              </a:defRPr>
            </a:lvl1pPr>
            <a:lvl2pPr marL="342900" indent="0">
              <a:buNone/>
              <a:defRPr sz="900"/>
            </a:lvl2pPr>
            <a:lvl3pPr marL="685800" indent="0">
              <a:buNone/>
              <a:defRPr sz="825"/>
            </a:lvl3pPr>
            <a:lvl4pPr marL="1028700" indent="0">
              <a:buNone/>
              <a:defRPr sz="788"/>
            </a:lvl4pPr>
            <a:lvl5pPr marL="1371600" indent="0">
              <a:buNone/>
              <a:defRPr sz="788"/>
            </a:lvl5pPr>
          </a:lstStyle>
          <a:p>
            <a:pPr lvl="0"/>
            <a:r>
              <a:rPr lang="en-US" dirty="0"/>
              <a:t>Enter Title</a:t>
            </a:r>
          </a:p>
        </p:txBody>
      </p:sp>
      <p:sp>
        <p:nvSpPr>
          <p:cNvPr id="12" name="Text Placeholder 15">
            <a:extLst>
              <a:ext uri="{FF2B5EF4-FFF2-40B4-BE49-F238E27FC236}">
                <a16:creationId xmlns:a16="http://schemas.microsoft.com/office/drawing/2014/main" id="{FC48D249-2F9A-4A3E-8DA7-9C1ABD70AF9C}"/>
              </a:ext>
            </a:extLst>
          </p:cNvPr>
          <p:cNvSpPr>
            <a:spLocks noGrp="1"/>
          </p:cNvSpPr>
          <p:nvPr>
            <p:ph type="body" sz="quarter" idx="19" hasCustomPrompt="1"/>
          </p:nvPr>
        </p:nvSpPr>
        <p:spPr>
          <a:xfrm>
            <a:off x="2011680" y="2120449"/>
            <a:ext cx="2011680" cy="173049"/>
          </a:xfrm>
        </p:spPr>
        <p:txBody>
          <a:bodyPr tIns="0" bIns="0">
            <a:normAutofit/>
          </a:bodyPr>
          <a:lstStyle>
            <a:lvl1pPr marL="0" indent="0">
              <a:spcBef>
                <a:spcPts val="0"/>
              </a:spcBef>
              <a:buNone/>
              <a:defRPr sz="1000" b="0" i="0">
                <a:solidFill>
                  <a:schemeClr val="tx1"/>
                </a:solidFill>
              </a:defRPr>
            </a:lvl1pPr>
            <a:lvl2pPr marL="342900" indent="0">
              <a:buNone/>
              <a:defRPr sz="900"/>
            </a:lvl2pPr>
            <a:lvl3pPr marL="685800" indent="0">
              <a:buNone/>
              <a:defRPr sz="825"/>
            </a:lvl3pPr>
            <a:lvl4pPr marL="1028700" indent="0">
              <a:buNone/>
              <a:defRPr sz="788"/>
            </a:lvl4pPr>
            <a:lvl5pPr marL="1371600" indent="0">
              <a:buNone/>
              <a:defRPr sz="788"/>
            </a:lvl5pPr>
          </a:lstStyle>
          <a:p>
            <a:pPr lvl="0"/>
            <a:r>
              <a:rPr lang="en-US" dirty="0"/>
              <a:t>Enter Location</a:t>
            </a:r>
          </a:p>
        </p:txBody>
      </p:sp>
      <p:sp>
        <p:nvSpPr>
          <p:cNvPr id="14" name="Text Placeholder 15">
            <a:extLst>
              <a:ext uri="{FF2B5EF4-FFF2-40B4-BE49-F238E27FC236}">
                <a16:creationId xmlns:a16="http://schemas.microsoft.com/office/drawing/2014/main" id="{35EB09F1-9EA6-8ADB-CE5B-9E9F32CBE26E}"/>
              </a:ext>
            </a:extLst>
          </p:cNvPr>
          <p:cNvSpPr>
            <a:spLocks noGrp="1"/>
          </p:cNvSpPr>
          <p:nvPr>
            <p:ph type="body" sz="quarter" idx="20" hasCustomPrompt="1"/>
          </p:nvPr>
        </p:nvSpPr>
        <p:spPr>
          <a:xfrm>
            <a:off x="2011680" y="2285041"/>
            <a:ext cx="2011680" cy="173049"/>
          </a:xfrm>
        </p:spPr>
        <p:txBody>
          <a:bodyPr tIns="0" bIns="0">
            <a:normAutofit/>
          </a:bodyPr>
          <a:lstStyle>
            <a:lvl1pPr marL="0" indent="0">
              <a:spcBef>
                <a:spcPts val="0"/>
              </a:spcBef>
              <a:buNone/>
              <a:defRPr sz="1000" b="0" i="0">
                <a:solidFill>
                  <a:schemeClr val="tx1"/>
                </a:solidFill>
              </a:defRPr>
            </a:lvl1pPr>
            <a:lvl2pPr marL="342900" indent="0">
              <a:buNone/>
              <a:defRPr sz="900"/>
            </a:lvl2pPr>
            <a:lvl3pPr marL="685800" indent="0">
              <a:buNone/>
              <a:defRPr sz="825"/>
            </a:lvl3pPr>
            <a:lvl4pPr marL="1028700" indent="0">
              <a:buNone/>
              <a:defRPr sz="788"/>
            </a:lvl4pPr>
            <a:lvl5pPr marL="1371600" indent="0">
              <a:buNone/>
              <a:defRPr sz="788"/>
            </a:lvl5pPr>
          </a:lstStyle>
          <a:p>
            <a:pPr lvl="0"/>
            <a:r>
              <a:rPr lang="en-US" dirty="0"/>
              <a:t>Enter Phone</a:t>
            </a:r>
          </a:p>
        </p:txBody>
      </p:sp>
      <p:sp>
        <p:nvSpPr>
          <p:cNvPr id="15" name="Text Placeholder 15">
            <a:extLst>
              <a:ext uri="{FF2B5EF4-FFF2-40B4-BE49-F238E27FC236}">
                <a16:creationId xmlns:a16="http://schemas.microsoft.com/office/drawing/2014/main" id="{71FE4F90-F88F-7F5F-9C56-0E67ABEFF19E}"/>
              </a:ext>
            </a:extLst>
          </p:cNvPr>
          <p:cNvSpPr>
            <a:spLocks noGrp="1"/>
          </p:cNvSpPr>
          <p:nvPr>
            <p:ph type="body" sz="quarter" idx="21" hasCustomPrompt="1"/>
          </p:nvPr>
        </p:nvSpPr>
        <p:spPr>
          <a:xfrm>
            <a:off x="2011680" y="2458777"/>
            <a:ext cx="2011680" cy="173049"/>
          </a:xfrm>
        </p:spPr>
        <p:txBody>
          <a:bodyPr tIns="0" rIns="0" bIns="0">
            <a:normAutofit/>
          </a:bodyPr>
          <a:lstStyle>
            <a:lvl1pPr marL="0" indent="0">
              <a:spcBef>
                <a:spcPts val="0"/>
              </a:spcBef>
              <a:buNone/>
              <a:defRPr sz="1000" b="0" i="0">
                <a:solidFill>
                  <a:schemeClr val="tx1"/>
                </a:solidFill>
              </a:defRPr>
            </a:lvl1pPr>
            <a:lvl2pPr marL="342900" indent="0">
              <a:buNone/>
              <a:defRPr sz="900"/>
            </a:lvl2pPr>
            <a:lvl3pPr marL="685800" indent="0">
              <a:buNone/>
              <a:defRPr sz="825"/>
            </a:lvl3pPr>
            <a:lvl4pPr marL="1028700" indent="0">
              <a:buNone/>
              <a:defRPr sz="788"/>
            </a:lvl4pPr>
            <a:lvl5pPr marL="1371600" indent="0">
              <a:buNone/>
              <a:defRPr sz="788"/>
            </a:lvl5pPr>
          </a:lstStyle>
          <a:p>
            <a:pPr lvl="0"/>
            <a:r>
              <a:rPr lang="en-US" dirty="0"/>
              <a:t>Enter Email</a:t>
            </a:r>
          </a:p>
        </p:txBody>
      </p:sp>
    </p:spTree>
    <p:extLst>
      <p:ext uri="{BB962C8B-B14F-4D97-AF65-F5344CB8AC3E}">
        <p14:creationId xmlns:p14="http://schemas.microsoft.com/office/powerpoint/2010/main" val="927401638"/>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10" Type="http://schemas.openxmlformats.org/officeDocument/2006/relationships/image" Target="../media/image1.png"/><Relationship Id="rId4" Type="http://schemas.openxmlformats.org/officeDocument/2006/relationships/slideLayout" Target="../slideLayouts/slideLayout2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Text Placeholder 29"/>
          <p:cNvSpPr>
            <a:spLocks noGrp="1"/>
          </p:cNvSpPr>
          <p:nvPr>
            <p:ph type="body" idx="1"/>
          </p:nvPr>
        </p:nvSpPr>
        <p:spPr>
          <a:xfrm>
            <a:off x="457200" y="1352551"/>
            <a:ext cx="8229600" cy="3242309"/>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4" name="Title Placeholder 8"/>
          <p:cNvSpPr>
            <a:spLocks noGrp="1"/>
          </p:cNvSpPr>
          <p:nvPr>
            <p:ph type="title"/>
          </p:nvPr>
        </p:nvSpPr>
        <p:spPr>
          <a:xfrm>
            <a:off x="457200" y="350195"/>
            <a:ext cx="8229600" cy="629055"/>
          </a:xfrm>
          <a:prstGeom prst="rect">
            <a:avLst/>
          </a:prstGeom>
          <a:noFill/>
          <a:ln>
            <a:noFill/>
          </a:ln>
        </p:spPr>
        <p:txBody>
          <a:bodyPr vert="horz" anchor="ctr">
            <a:normAutofit/>
            <a:scene3d>
              <a:camera prst="orthographicFront"/>
              <a:lightRig rig="soft" dir="t"/>
            </a:scene3d>
            <a:sp3d prstMaterial="softEdge"/>
          </a:bodyPr>
          <a:lstStyle/>
          <a:p>
            <a:r>
              <a:rPr kumimoji="0" lang="en-US" dirty="0"/>
              <a:t>Click to edit Master title style</a:t>
            </a:r>
          </a:p>
        </p:txBody>
      </p:sp>
      <p:sp>
        <p:nvSpPr>
          <p:cNvPr id="2" name="Slide Number Placeholder 1">
            <a:extLst>
              <a:ext uri="{FF2B5EF4-FFF2-40B4-BE49-F238E27FC236}">
                <a16:creationId xmlns:a16="http://schemas.microsoft.com/office/drawing/2014/main" id="{9347E19C-6BDC-952C-E1F0-05FBC3C8CE27}"/>
              </a:ext>
            </a:extLst>
          </p:cNvPr>
          <p:cNvSpPr>
            <a:spLocks noGrp="1"/>
          </p:cNvSpPr>
          <p:nvPr>
            <p:ph type="sldNum" sz="quarter" idx="4"/>
          </p:nvPr>
        </p:nvSpPr>
        <p:spPr>
          <a:xfrm>
            <a:off x="4245086" y="4740903"/>
            <a:ext cx="653828" cy="274637"/>
          </a:xfrm>
          <a:prstGeom prst="rect">
            <a:avLst/>
          </a:prstGeom>
        </p:spPr>
        <p:txBody>
          <a:bodyPr vert="horz" lIns="91440" tIns="45720" rIns="91440" bIns="45720" rtlCol="0" anchor="ctr"/>
          <a:lstStyle>
            <a:lvl1pPr algn="ctr">
              <a:defRPr sz="700">
                <a:solidFill>
                  <a:schemeClr val="tx1">
                    <a:tint val="75000"/>
                  </a:schemeClr>
                </a:solidFill>
                <a:latin typeface="Arial" panose="020B0604020202020204" pitchFamily="34" charset="0"/>
                <a:cs typeface="Arial" panose="020B0604020202020204" pitchFamily="34" charset="0"/>
              </a:defRPr>
            </a:lvl1pPr>
          </a:lstStyle>
          <a:p>
            <a:fld id="{8569A7FC-5743-4517-B3CE-B9650F286C2E}" type="slidenum">
              <a:rPr lang="en-US" smtClean="0"/>
              <a:pPr/>
              <a:t>‹#›</a:t>
            </a:fld>
            <a:endParaRPr lang="en-US" dirty="0"/>
          </a:p>
        </p:txBody>
      </p:sp>
      <p:pic>
        <p:nvPicPr>
          <p:cNvPr id="6" name="Picture 5" descr="A blue and white logo&#10;&#10;Description automatically generated">
            <a:extLst>
              <a:ext uri="{FF2B5EF4-FFF2-40B4-BE49-F238E27FC236}">
                <a16:creationId xmlns:a16="http://schemas.microsoft.com/office/drawing/2014/main" id="{28C98D04-6240-5A94-96AE-712A8A1945F9}"/>
              </a:ext>
            </a:extLst>
          </p:cNvPr>
          <p:cNvPicPr>
            <a:picLocks noChangeAspect="1"/>
          </p:cNvPicPr>
          <p:nvPr userDrawn="1"/>
        </p:nvPicPr>
        <p:blipFill>
          <a:blip r:embed="rId23"/>
          <a:stretch>
            <a:fillRect/>
          </a:stretch>
        </p:blipFill>
        <p:spPr>
          <a:xfrm>
            <a:off x="8366760" y="4736592"/>
            <a:ext cx="652689" cy="283464"/>
          </a:xfrm>
          <a:prstGeom prst="rect">
            <a:avLst/>
          </a:prstGeom>
        </p:spPr>
      </p:pic>
    </p:spTree>
    <p:extLst>
      <p:ext uri="{BB962C8B-B14F-4D97-AF65-F5344CB8AC3E}">
        <p14:creationId xmlns:p14="http://schemas.microsoft.com/office/powerpoint/2010/main" val="3919669843"/>
      </p:ext>
    </p:extLst>
  </p:cSld>
  <p:clrMap bg1="lt1" tx1="dk1" bg2="lt2" tx2="dk2" accent1="accent1" accent2="accent2" accent3="accent3" accent4="accent4" accent5="accent5" accent6="accent6" hlink="hlink" folHlink="folHlink"/>
  <p:sldLayoutIdLst>
    <p:sldLayoutId id="2147483695" r:id="rId1"/>
    <p:sldLayoutId id="2147483697" r:id="rId2"/>
    <p:sldLayoutId id="2147483703" r:id="rId3"/>
    <p:sldLayoutId id="2147483704" r:id="rId4"/>
    <p:sldLayoutId id="2147483733" r:id="rId5"/>
    <p:sldLayoutId id="2147483706" r:id="rId6"/>
    <p:sldLayoutId id="2147483736" r:id="rId7"/>
    <p:sldLayoutId id="2147483735" r:id="rId8"/>
    <p:sldLayoutId id="2147483740" r:id="rId9"/>
    <p:sldLayoutId id="2147483742" r:id="rId10"/>
    <p:sldLayoutId id="2147483702" r:id="rId11"/>
    <p:sldLayoutId id="2147483734" r:id="rId12"/>
    <p:sldLayoutId id="2147483707" r:id="rId13"/>
    <p:sldLayoutId id="2147483701" r:id="rId14"/>
    <p:sldLayoutId id="2147483708" r:id="rId15"/>
    <p:sldLayoutId id="2147483737" r:id="rId16"/>
    <p:sldLayoutId id="2147483738" r:id="rId17"/>
    <p:sldLayoutId id="2147483739" r:id="rId18"/>
    <p:sldLayoutId id="2147483741" r:id="rId19"/>
    <p:sldLayoutId id="2147483699" r:id="rId20"/>
    <p:sldLayoutId id="2147483700" r:id="rId21"/>
  </p:sldLayoutIdLst>
  <p:hf hdr="0" ftr="0" dt="0"/>
  <p:txStyles>
    <p:titleStyle>
      <a:lvl1pPr algn="l" defTabSz="914378" rtl="0" eaLnBrk="1" latinLnBrk="0" hangingPunct="1">
        <a:spcBef>
          <a:spcPct val="0"/>
        </a:spcBef>
        <a:buNone/>
        <a:defRPr sz="3200" kern="1200">
          <a:solidFill>
            <a:srgbClr val="097FB9"/>
          </a:solidFill>
          <a:latin typeface="Arial" panose="020B0604020202020204" pitchFamily="34" charset="0"/>
          <a:ea typeface="+mj-ea"/>
          <a:cs typeface="Arial" panose="020B0604020202020204" pitchFamily="34" charset="0"/>
        </a:defRPr>
      </a:lvl1pPr>
    </p:titleStyle>
    <p:bodyStyle>
      <a:lvl1pPr marL="228594" indent="-228594" algn="l" defTabSz="914378" rtl="0" eaLnBrk="1" latinLnBrk="0" hangingPunct="1">
        <a:lnSpc>
          <a:spcPct val="114000"/>
        </a:lnSpc>
        <a:spcBef>
          <a:spcPts val="1000"/>
        </a:spcBef>
        <a:buClr>
          <a:schemeClr val="tx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457189" indent="-228594" algn="l" defTabSz="914378" rtl="0" eaLnBrk="1" latinLnBrk="0" hangingPunct="1">
        <a:lnSpc>
          <a:spcPct val="114000"/>
        </a:lnSpc>
        <a:spcBef>
          <a:spcPts val="500"/>
        </a:spcBef>
        <a:buClr>
          <a:schemeClr val="tx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685783" indent="-228594" algn="l" defTabSz="914378" rtl="0" eaLnBrk="1" latinLnBrk="0" hangingPunct="1">
        <a:lnSpc>
          <a:spcPct val="114000"/>
        </a:lnSpc>
        <a:spcBef>
          <a:spcPts val="500"/>
        </a:spcBef>
        <a:buClr>
          <a:schemeClr val="tx1"/>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914378" indent="-228594" algn="l" defTabSz="914378" rtl="0" eaLnBrk="1" latinLnBrk="0" hangingPunct="1">
        <a:lnSpc>
          <a:spcPct val="114000"/>
        </a:lnSpc>
        <a:spcBef>
          <a:spcPts val="500"/>
        </a:spcBef>
        <a:buClr>
          <a:schemeClr val="tx1"/>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142972" indent="-228594" algn="l" defTabSz="914378" rtl="0" eaLnBrk="1" latinLnBrk="0" hangingPunct="1">
        <a:lnSpc>
          <a:spcPct val="114000"/>
        </a:lnSpc>
        <a:spcBef>
          <a:spcPts val="500"/>
        </a:spcBef>
        <a:buClr>
          <a:schemeClr val="tx1"/>
        </a:buClr>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47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Text Placeholder 29"/>
          <p:cNvSpPr>
            <a:spLocks noGrp="1"/>
          </p:cNvSpPr>
          <p:nvPr>
            <p:ph type="body" idx="1"/>
          </p:nvPr>
        </p:nvSpPr>
        <p:spPr>
          <a:xfrm>
            <a:off x="457200" y="1352551"/>
            <a:ext cx="8229600" cy="3242309"/>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4" name="Title Placeholder 8"/>
          <p:cNvSpPr>
            <a:spLocks noGrp="1"/>
          </p:cNvSpPr>
          <p:nvPr>
            <p:ph type="title"/>
          </p:nvPr>
        </p:nvSpPr>
        <p:spPr>
          <a:xfrm>
            <a:off x="457200" y="347472"/>
            <a:ext cx="8229600" cy="630936"/>
          </a:xfrm>
          <a:prstGeom prst="rect">
            <a:avLst/>
          </a:prstGeom>
          <a:noFill/>
          <a:ln>
            <a:noFill/>
          </a:ln>
        </p:spPr>
        <p:txBody>
          <a:bodyPr vert="horz" anchor="ctr">
            <a:normAutofit/>
            <a:scene3d>
              <a:camera prst="orthographicFront"/>
              <a:lightRig rig="soft" dir="t"/>
            </a:scene3d>
            <a:sp3d prstMaterial="softEdge"/>
          </a:bodyPr>
          <a:lstStyle/>
          <a:p>
            <a:r>
              <a:rPr kumimoji="0" lang="en-US" dirty="0"/>
              <a:t>Click to edit Master title style</a:t>
            </a:r>
          </a:p>
        </p:txBody>
      </p:sp>
      <p:sp>
        <p:nvSpPr>
          <p:cNvPr id="2" name="Slide Number Placeholder 1">
            <a:extLst>
              <a:ext uri="{FF2B5EF4-FFF2-40B4-BE49-F238E27FC236}">
                <a16:creationId xmlns:a16="http://schemas.microsoft.com/office/drawing/2014/main" id="{9347E19C-6BDC-952C-E1F0-05FBC3C8CE27}"/>
              </a:ext>
            </a:extLst>
          </p:cNvPr>
          <p:cNvSpPr>
            <a:spLocks noGrp="1"/>
          </p:cNvSpPr>
          <p:nvPr>
            <p:ph type="sldNum" sz="quarter" idx="4"/>
          </p:nvPr>
        </p:nvSpPr>
        <p:spPr>
          <a:xfrm>
            <a:off x="4245086" y="4745736"/>
            <a:ext cx="653828" cy="274637"/>
          </a:xfrm>
          <a:prstGeom prst="rect">
            <a:avLst/>
          </a:prstGeom>
        </p:spPr>
        <p:txBody>
          <a:bodyPr vert="horz" lIns="91440" tIns="45720" rIns="91440" bIns="45720" rtlCol="0" anchor="ctr"/>
          <a:lstStyle>
            <a:lvl1pPr algn="ctr">
              <a:defRPr sz="700">
                <a:solidFill>
                  <a:schemeClr val="tx1">
                    <a:tint val="75000"/>
                  </a:schemeClr>
                </a:solidFill>
                <a:latin typeface="Arial" panose="020B0604020202020204" pitchFamily="34" charset="0"/>
                <a:cs typeface="Arial" panose="020B0604020202020204" pitchFamily="34" charset="0"/>
              </a:defRPr>
            </a:lvl1pPr>
          </a:lstStyle>
          <a:p>
            <a:fld id="{8569A7FC-5743-4517-B3CE-B9650F286C2E}" type="slidenum">
              <a:rPr lang="en-US" smtClean="0"/>
              <a:pPr/>
              <a:t>‹#›</a:t>
            </a:fld>
            <a:endParaRPr lang="en-US" dirty="0"/>
          </a:p>
        </p:txBody>
      </p:sp>
      <p:pic>
        <p:nvPicPr>
          <p:cNvPr id="4" name="Picture 3" descr="A blue and white logo&#10;&#10;Description automatically generated">
            <a:extLst>
              <a:ext uri="{FF2B5EF4-FFF2-40B4-BE49-F238E27FC236}">
                <a16:creationId xmlns:a16="http://schemas.microsoft.com/office/drawing/2014/main" id="{5CEA7259-EE95-701B-6D4D-D4A6D1B47A09}"/>
              </a:ext>
            </a:extLst>
          </p:cNvPr>
          <p:cNvPicPr>
            <a:picLocks noChangeAspect="1"/>
          </p:cNvPicPr>
          <p:nvPr userDrawn="1"/>
        </p:nvPicPr>
        <p:blipFill>
          <a:blip r:embed="rId10"/>
          <a:stretch>
            <a:fillRect/>
          </a:stretch>
        </p:blipFill>
        <p:spPr>
          <a:xfrm>
            <a:off x="8366760" y="4736592"/>
            <a:ext cx="652689" cy="283464"/>
          </a:xfrm>
          <a:prstGeom prst="rect">
            <a:avLst/>
          </a:prstGeom>
        </p:spPr>
      </p:pic>
    </p:spTree>
    <p:extLst>
      <p:ext uri="{BB962C8B-B14F-4D97-AF65-F5344CB8AC3E}">
        <p14:creationId xmlns:p14="http://schemas.microsoft.com/office/powerpoint/2010/main" val="1008096755"/>
      </p:ext>
    </p:extLst>
  </p:cSld>
  <p:clrMap bg1="lt1" tx1="dk1" bg2="lt2" tx2="dk2" accent1="accent1" accent2="accent2" accent3="accent3" accent4="accent4" accent5="accent5" accent6="accent6" hlink="hlink" folHlink="folHlink"/>
  <p:sldLayoutIdLst>
    <p:sldLayoutId id="2147483730" r:id="rId1"/>
    <p:sldLayoutId id="2147483721" r:id="rId2"/>
    <p:sldLayoutId id="2147483722" r:id="rId3"/>
    <p:sldLayoutId id="2147483729" r:id="rId4"/>
    <p:sldLayoutId id="2147483731" r:id="rId5"/>
    <p:sldLayoutId id="2147483732" r:id="rId6"/>
    <p:sldLayoutId id="2147483723" r:id="rId7"/>
    <p:sldLayoutId id="2147483743" r:id="rId8"/>
  </p:sldLayoutIdLst>
  <p:hf hdr="0" ftr="0" dt="0"/>
  <p:txStyles>
    <p:titleStyle>
      <a:lvl1pPr algn="l" defTabSz="914378" rtl="0" eaLnBrk="1" latinLnBrk="0" hangingPunct="1">
        <a:spcBef>
          <a:spcPct val="0"/>
        </a:spcBef>
        <a:buNone/>
        <a:defRPr sz="3200" kern="1200">
          <a:solidFill>
            <a:srgbClr val="097FB9"/>
          </a:solidFill>
          <a:latin typeface="Arial" panose="020B0604020202020204" pitchFamily="34" charset="0"/>
          <a:ea typeface="+mj-ea"/>
          <a:cs typeface="Arial" panose="020B0604020202020204" pitchFamily="34" charset="0"/>
        </a:defRPr>
      </a:lvl1pPr>
    </p:titleStyle>
    <p:bodyStyle>
      <a:lvl1pPr marL="228594" indent="-228594" algn="l" defTabSz="914378" rtl="0" eaLnBrk="1" latinLnBrk="0" hangingPunct="1">
        <a:lnSpc>
          <a:spcPct val="114000"/>
        </a:lnSpc>
        <a:spcBef>
          <a:spcPts val="1000"/>
        </a:spcBef>
        <a:buClrTx/>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457189" indent="-228594" algn="l" defTabSz="914378" rtl="0" eaLnBrk="1" latinLnBrk="0" hangingPunct="1">
        <a:lnSpc>
          <a:spcPct val="114000"/>
        </a:lnSpc>
        <a:spcBef>
          <a:spcPts val="500"/>
        </a:spcBef>
        <a:buClrTx/>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685783" indent="-228594" algn="l" defTabSz="914378" rtl="0" eaLnBrk="1" latinLnBrk="0" hangingPunct="1">
        <a:lnSpc>
          <a:spcPct val="114000"/>
        </a:lnSpc>
        <a:spcBef>
          <a:spcPts val="500"/>
        </a:spcBef>
        <a:buClrTx/>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914378" indent="-228594" algn="l" defTabSz="914378" rtl="0" eaLnBrk="1" latinLnBrk="0" hangingPunct="1">
        <a:lnSpc>
          <a:spcPct val="114000"/>
        </a:lnSpc>
        <a:spcBef>
          <a:spcPts val="500"/>
        </a:spcBef>
        <a:buClrTx/>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142972" indent="-228594" algn="l" defTabSz="914378" rtl="0" eaLnBrk="1" latinLnBrk="0" hangingPunct="1">
        <a:lnSpc>
          <a:spcPct val="114000"/>
        </a:lnSpc>
        <a:spcBef>
          <a:spcPts val="500"/>
        </a:spcBef>
        <a:buClrTx/>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47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3FA61D1-5DA9-D680-611B-20CD19887349}"/>
              </a:ext>
            </a:extLst>
          </p:cNvPr>
          <p:cNvSpPr>
            <a:spLocks noGrp="1"/>
          </p:cNvSpPr>
          <p:nvPr>
            <p:ph type="ctrTitle"/>
          </p:nvPr>
        </p:nvSpPr>
        <p:spPr>
          <a:xfrm>
            <a:off x="640080" y="906781"/>
            <a:ext cx="8503920" cy="1294513"/>
          </a:xfrm>
        </p:spPr>
        <p:txBody>
          <a:bodyPr/>
          <a:lstStyle/>
          <a:p>
            <a:r>
              <a:rPr lang="en-US" sz="4400" b="1" dirty="0"/>
              <a:t>Mediation Ethics and AI: </a:t>
            </a:r>
            <a:br>
              <a:rPr lang="en-US" sz="4400" b="1" dirty="0"/>
            </a:br>
            <a:r>
              <a:rPr lang="en-US" sz="4400" b="1" dirty="0"/>
              <a:t>	User Beware</a:t>
            </a:r>
          </a:p>
        </p:txBody>
      </p:sp>
      <p:sp>
        <p:nvSpPr>
          <p:cNvPr id="7" name="Subtitle 6">
            <a:extLst>
              <a:ext uri="{FF2B5EF4-FFF2-40B4-BE49-F238E27FC236}">
                <a16:creationId xmlns:a16="http://schemas.microsoft.com/office/drawing/2014/main" id="{7481F678-9EAF-8579-F251-25E2C5D5B858}"/>
              </a:ext>
            </a:extLst>
          </p:cNvPr>
          <p:cNvSpPr>
            <a:spLocks noGrp="1"/>
          </p:cNvSpPr>
          <p:nvPr>
            <p:ph type="subTitle" idx="1"/>
          </p:nvPr>
        </p:nvSpPr>
        <p:spPr>
          <a:xfrm flipH="1">
            <a:off x="6846488" y="2270110"/>
            <a:ext cx="49612" cy="186452"/>
          </a:xfrm>
        </p:spPr>
        <p:txBody>
          <a:bodyPr>
            <a:normAutofit fontScale="40000" lnSpcReduction="20000"/>
          </a:bodyPr>
          <a:lstStyle/>
          <a:p>
            <a:endParaRPr lang="en-US" dirty="0"/>
          </a:p>
        </p:txBody>
      </p:sp>
      <p:sp>
        <p:nvSpPr>
          <p:cNvPr id="9" name="Text Placeholder 8">
            <a:extLst>
              <a:ext uri="{FF2B5EF4-FFF2-40B4-BE49-F238E27FC236}">
                <a16:creationId xmlns:a16="http://schemas.microsoft.com/office/drawing/2014/main" id="{8C86685B-2E15-2B51-7759-32131CF33090}"/>
              </a:ext>
            </a:extLst>
          </p:cNvPr>
          <p:cNvSpPr>
            <a:spLocks noGrp="1"/>
          </p:cNvSpPr>
          <p:nvPr>
            <p:ph type="body" sz="quarter" idx="15"/>
          </p:nvPr>
        </p:nvSpPr>
        <p:spPr>
          <a:xfrm>
            <a:off x="571500" y="3159124"/>
            <a:ext cx="4852987" cy="1077595"/>
          </a:xfrm>
        </p:spPr>
        <p:txBody>
          <a:bodyPr>
            <a:normAutofit/>
          </a:bodyPr>
          <a:lstStyle/>
          <a:p>
            <a:r>
              <a:rPr lang="en-US" sz="3200" b="1" dirty="0"/>
              <a:t>J. Nick Badgerow</a:t>
            </a:r>
          </a:p>
          <a:p>
            <a:r>
              <a:rPr lang="en-US" sz="3200" b="1" dirty="0"/>
              <a:t>Spencer Fane LLP</a:t>
            </a:r>
          </a:p>
        </p:txBody>
      </p:sp>
      <p:pic>
        <p:nvPicPr>
          <p:cNvPr id="2" name="Picture 1">
            <a:extLst>
              <a:ext uri="{FF2B5EF4-FFF2-40B4-BE49-F238E27FC236}">
                <a16:creationId xmlns:a16="http://schemas.microsoft.com/office/drawing/2014/main" id="{EF099A2C-C532-D2F6-7A13-B68022803B23}"/>
              </a:ext>
            </a:extLst>
          </p:cNvPr>
          <p:cNvPicPr>
            <a:picLocks noChangeAspect="1"/>
          </p:cNvPicPr>
          <p:nvPr/>
        </p:nvPicPr>
        <p:blipFill>
          <a:blip r:embed="rId2"/>
          <a:stretch>
            <a:fillRect/>
          </a:stretch>
        </p:blipFill>
        <p:spPr>
          <a:xfrm>
            <a:off x="5424487" y="2865264"/>
            <a:ext cx="3552932" cy="1996296"/>
          </a:xfrm>
          <a:prstGeom prst="rect">
            <a:avLst/>
          </a:prstGeom>
        </p:spPr>
      </p:pic>
    </p:spTree>
    <p:extLst>
      <p:ext uri="{BB962C8B-B14F-4D97-AF65-F5344CB8AC3E}">
        <p14:creationId xmlns:p14="http://schemas.microsoft.com/office/powerpoint/2010/main" val="190840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F3A6F4-7543-1D7E-20D5-F8AEB41375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032BB5-DF57-1E5E-6989-41959B53C03E}"/>
              </a:ext>
            </a:extLst>
          </p:cNvPr>
          <p:cNvSpPr>
            <a:spLocks noGrp="1"/>
          </p:cNvSpPr>
          <p:nvPr>
            <p:ph type="title"/>
          </p:nvPr>
        </p:nvSpPr>
        <p:spPr>
          <a:xfrm>
            <a:off x="236220" y="319313"/>
            <a:ext cx="7692694" cy="2308324"/>
          </a:xfrm>
        </p:spPr>
        <p:txBody>
          <a:bodyPr>
            <a:spAutoFit/>
          </a:bodyPr>
          <a:lstStyle/>
          <a:p>
            <a:r>
              <a:rPr lang="en-US" b="1" dirty="0"/>
              <a:t>THEMEDIATOR.AI</a:t>
            </a:r>
            <a:br>
              <a:rPr lang="en-US" b="1" dirty="0"/>
            </a:br>
            <a:br>
              <a:rPr lang="en-US" b="1" dirty="0"/>
            </a:br>
            <a:r>
              <a:rPr lang="en-US" sz="2000" b="1" dirty="0">
                <a:solidFill>
                  <a:schemeClr val="tx1"/>
                </a:solidFill>
              </a:rPr>
              <a:t>Common, Every-Day Disputes</a:t>
            </a:r>
            <a:br>
              <a:rPr lang="en-US" sz="2000" b="1" dirty="0">
                <a:solidFill>
                  <a:schemeClr val="tx1"/>
                </a:solidFill>
              </a:rPr>
            </a:br>
            <a:r>
              <a:rPr lang="en-US" sz="2000" b="1" dirty="0">
                <a:solidFill>
                  <a:schemeClr val="tx1"/>
                </a:solidFill>
              </a:rPr>
              <a:t>Impartial, Objective Analysis</a:t>
            </a:r>
            <a:br>
              <a:rPr lang="en-US" sz="2000" b="1" dirty="0">
                <a:solidFill>
                  <a:schemeClr val="tx1"/>
                </a:solidFill>
              </a:rPr>
            </a:br>
            <a:r>
              <a:rPr lang="en-US" sz="2000" b="1" dirty="0">
                <a:solidFill>
                  <a:schemeClr val="tx1"/>
                </a:solidFill>
              </a:rPr>
              <a:t>Suggests Potential Resolutions</a:t>
            </a:r>
            <a:br>
              <a:rPr lang="en-US" sz="2000" b="1" dirty="0">
                <a:solidFill>
                  <a:schemeClr val="tx1"/>
                </a:solidFill>
              </a:rPr>
            </a:br>
            <a:r>
              <a:rPr lang="en-US" sz="2000" b="1" dirty="0">
                <a:solidFill>
                  <a:schemeClr val="tx1"/>
                </a:solidFill>
              </a:rPr>
              <a:t>Apps for Task Automation</a:t>
            </a:r>
            <a:endParaRPr lang="en-US" b="1" dirty="0">
              <a:solidFill>
                <a:schemeClr val="tx1"/>
              </a:solidFill>
            </a:endParaRPr>
          </a:p>
        </p:txBody>
      </p:sp>
      <p:sp>
        <p:nvSpPr>
          <p:cNvPr id="4" name="Slide Number Placeholder 3">
            <a:extLst>
              <a:ext uri="{FF2B5EF4-FFF2-40B4-BE49-F238E27FC236}">
                <a16:creationId xmlns:a16="http://schemas.microsoft.com/office/drawing/2014/main" id="{06E4EA70-3517-7509-BDC7-7C34D28A6282}"/>
              </a:ext>
            </a:extLst>
          </p:cNvPr>
          <p:cNvSpPr>
            <a:spLocks noGrp="1"/>
          </p:cNvSpPr>
          <p:nvPr>
            <p:ph type="sldNum" sz="quarter" idx="12"/>
          </p:nvPr>
        </p:nvSpPr>
        <p:spPr>
          <a:xfrm>
            <a:off x="4245086" y="4740903"/>
            <a:ext cx="653828" cy="274637"/>
          </a:xfrm>
        </p:spPr>
        <p:txBody>
          <a:bodyPr/>
          <a:lstStyle/>
          <a:p>
            <a:fld id="{8569A7FC-5743-4517-B3CE-B9650F286C2E}" type="slidenum">
              <a:rPr lang="en-US" smtClean="0"/>
              <a:pPr/>
              <a:t>10</a:t>
            </a:fld>
            <a:endParaRPr lang="en-US" dirty="0"/>
          </a:p>
        </p:txBody>
      </p:sp>
      <p:pic>
        <p:nvPicPr>
          <p:cNvPr id="3" name="Picture 2">
            <a:extLst>
              <a:ext uri="{FF2B5EF4-FFF2-40B4-BE49-F238E27FC236}">
                <a16:creationId xmlns:a16="http://schemas.microsoft.com/office/drawing/2014/main" id="{05A85855-63F1-46A4-4153-727551DBFE4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71737" y="3141345"/>
            <a:ext cx="4200525" cy="1085850"/>
          </a:xfrm>
          <a:prstGeom prst="rect">
            <a:avLst/>
          </a:prstGeom>
          <a:noFill/>
        </p:spPr>
      </p:pic>
    </p:spTree>
    <p:extLst>
      <p:ext uri="{BB962C8B-B14F-4D97-AF65-F5344CB8AC3E}">
        <p14:creationId xmlns:p14="http://schemas.microsoft.com/office/powerpoint/2010/main" val="3035337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FE63B-6D6D-66C1-0689-7BA5A46582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0F9449-C88A-8F42-6DC6-DF2C91CF1F32}"/>
              </a:ext>
            </a:extLst>
          </p:cNvPr>
          <p:cNvSpPr>
            <a:spLocks noGrp="1"/>
          </p:cNvSpPr>
          <p:nvPr>
            <p:ph type="title"/>
          </p:nvPr>
        </p:nvSpPr>
        <p:spPr>
          <a:xfrm>
            <a:off x="266700" y="396895"/>
            <a:ext cx="7692694" cy="3477875"/>
          </a:xfrm>
        </p:spPr>
        <p:txBody>
          <a:bodyPr>
            <a:spAutoFit/>
          </a:bodyPr>
          <a:lstStyle/>
          <a:p>
            <a:r>
              <a:rPr lang="en-US" b="1" dirty="0"/>
              <a:t>SONIX</a:t>
            </a:r>
            <a:br>
              <a:rPr lang="en-US" b="1" dirty="0"/>
            </a:br>
            <a:br>
              <a:rPr lang="en-US" b="1" dirty="0"/>
            </a:br>
            <a:r>
              <a:rPr lang="en-US" sz="2000" b="1" dirty="0">
                <a:solidFill>
                  <a:schemeClr val="tx1"/>
                </a:solidFill>
              </a:rPr>
              <a:t>Listens</a:t>
            </a:r>
            <a:br>
              <a:rPr lang="en-US" sz="2000" b="1" dirty="0">
                <a:solidFill>
                  <a:schemeClr val="tx1"/>
                </a:solidFill>
              </a:rPr>
            </a:br>
            <a:r>
              <a:rPr lang="en-US" sz="2000" b="1" dirty="0">
                <a:solidFill>
                  <a:schemeClr val="tx1"/>
                </a:solidFill>
              </a:rPr>
              <a:t>Transcribes Audio &amp; Video</a:t>
            </a:r>
            <a:br>
              <a:rPr lang="en-US" sz="2000" b="1" dirty="0">
                <a:solidFill>
                  <a:schemeClr val="tx1"/>
                </a:solidFill>
              </a:rPr>
            </a:br>
            <a:r>
              <a:rPr lang="en-US" sz="2000" b="1" dirty="0">
                <a:solidFill>
                  <a:schemeClr val="tx1"/>
                </a:solidFill>
              </a:rPr>
              <a:t>Documents Session</a:t>
            </a:r>
            <a:br>
              <a:rPr lang="en-US" sz="2000" b="1" dirty="0">
                <a:solidFill>
                  <a:schemeClr val="tx1"/>
                </a:solidFill>
              </a:rPr>
            </a:br>
            <a:br>
              <a:rPr lang="en-US" b="1" dirty="0">
                <a:solidFill>
                  <a:schemeClr val="tx1"/>
                </a:solidFill>
              </a:rPr>
            </a:br>
            <a:br>
              <a:rPr lang="en-US" b="1" dirty="0"/>
            </a:br>
            <a:endParaRPr lang="en-US" b="1" dirty="0"/>
          </a:p>
        </p:txBody>
      </p:sp>
      <p:sp>
        <p:nvSpPr>
          <p:cNvPr id="4" name="Slide Number Placeholder 3">
            <a:extLst>
              <a:ext uri="{FF2B5EF4-FFF2-40B4-BE49-F238E27FC236}">
                <a16:creationId xmlns:a16="http://schemas.microsoft.com/office/drawing/2014/main" id="{60E197B8-3C18-F9C4-47C6-74438AC121B7}"/>
              </a:ext>
            </a:extLst>
          </p:cNvPr>
          <p:cNvSpPr>
            <a:spLocks noGrp="1"/>
          </p:cNvSpPr>
          <p:nvPr>
            <p:ph type="sldNum" sz="quarter" idx="12"/>
          </p:nvPr>
        </p:nvSpPr>
        <p:spPr>
          <a:xfrm>
            <a:off x="4245086" y="4740903"/>
            <a:ext cx="653828" cy="274637"/>
          </a:xfrm>
        </p:spPr>
        <p:txBody>
          <a:bodyPr/>
          <a:lstStyle/>
          <a:p>
            <a:fld id="{8569A7FC-5743-4517-B3CE-B9650F286C2E}" type="slidenum">
              <a:rPr lang="en-US" smtClean="0"/>
              <a:pPr/>
              <a:t>11</a:t>
            </a:fld>
            <a:endParaRPr lang="en-US" dirty="0"/>
          </a:p>
        </p:txBody>
      </p:sp>
      <p:pic>
        <p:nvPicPr>
          <p:cNvPr id="5" name="Picture 4">
            <a:extLst>
              <a:ext uri="{FF2B5EF4-FFF2-40B4-BE49-F238E27FC236}">
                <a16:creationId xmlns:a16="http://schemas.microsoft.com/office/drawing/2014/main" id="{D3556ED1-CAE6-9BAB-CF31-FAEE1D7FC03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40392" y="3198495"/>
            <a:ext cx="3381375" cy="1352550"/>
          </a:xfrm>
          <a:prstGeom prst="rect">
            <a:avLst/>
          </a:prstGeom>
          <a:noFill/>
        </p:spPr>
      </p:pic>
    </p:spTree>
    <p:extLst>
      <p:ext uri="{BB962C8B-B14F-4D97-AF65-F5344CB8AC3E}">
        <p14:creationId xmlns:p14="http://schemas.microsoft.com/office/powerpoint/2010/main" val="2672251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6688C-9520-579A-AC7E-C6CA5DBA17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6D43CB-93FC-0C80-CDC7-4DD4D224DCED}"/>
              </a:ext>
            </a:extLst>
          </p:cNvPr>
          <p:cNvSpPr>
            <a:spLocks noGrp="1"/>
          </p:cNvSpPr>
          <p:nvPr>
            <p:ph type="title"/>
          </p:nvPr>
        </p:nvSpPr>
        <p:spPr>
          <a:xfrm>
            <a:off x="320040" y="353905"/>
            <a:ext cx="7692694" cy="4524315"/>
          </a:xfrm>
        </p:spPr>
        <p:txBody>
          <a:bodyPr>
            <a:spAutoFit/>
          </a:bodyPr>
          <a:lstStyle/>
          <a:p>
            <a:r>
              <a:rPr lang="en-US" b="1" dirty="0"/>
              <a:t>CALENDARHERO &amp; CALENDLY</a:t>
            </a:r>
            <a:br>
              <a:rPr lang="en-US" b="1" dirty="0"/>
            </a:br>
            <a:br>
              <a:rPr lang="en-US" b="1" dirty="0"/>
            </a:br>
            <a:r>
              <a:rPr lang="en-US" b="1" dirty="0" err="1"/>
              <a:t>CalendarHero</a:t>
            </a:r>
            <a:br>
              <a:rPr lang="en-US" b="1" dirty="0"/>
            </a:br>
            <a:r>
              <a:rPr lang="en-US" sz="2000" b="1" dirty="0">
                <a:solidFill>
                  <a:schemeClr val="tx1"/>
                </a:solidFill>
              </a:rPr>
              <a:t>Meeting Assistant</a:t>
            </a:r>
            <a:br>
              <a:rPr lang="en-US" sz="2000" b="1" dirty="0">
                <a:solidFill>
                  <a:schemeClr val="tx1"/>
                </a:solidFill>
              </a:rPr>
            </a:br>
            <a:r>
              <a:rPr lang="en-US" sz="2000" b="1" dirty="0">
                <a:solidFill>
                  <a:schemeClr val="tx1"/>
                </a:solidFill>
              </a:rPr>
              <a:t>Coordinates Meetings</a:t>
            </a:r>
            <a:br>
              <a:rPr lang="en-US" sz="2000" b="1" dirty="0">
                <a:solidFill>
                  <a:schemeClr val="tx1"/>
                </a:solidFill>
              </a:rPr>
            </a:br>
            <a:r>
              <a:rPr lang="en-US" sz="2000" b="1" dirty="0">
                <a:solidFill>
                  <a:schemeClr val="tx1"/>
                </a:solidFill>
              </a:rPr>
              <a:t>Team Scheduling</a:t>
            </a:r>
            <a:br>
              <a:rPr lang="en-US" sz="2000" b="1" dirty="0">
                <a:solidFill>
                  <a:schemeClr val="tx1"/>
                </a:solidFill>
              </a:rPr>
            </a:br>
            <a:r>
              <a:rPr lang="en-US" sz="2000" b="1" dirty="0">
                <a:solidFill>
                  <a:schemeClr val="tx1"/>
                </a:solidFill>
              </a:rPr>
              <a:t>Complex</a:t>
            </a:r>
            <a:br>
              <a:rPr lang="en-US" sz="2000" b="1" dirty="0"/>
            </a:br>
            <a:r>
              <a:rPr lang="en-US" b="1" dirty="0"/>
              <a:t>Calendly</a:t>
            </a:r>
            <a:br>
              <a:rPr lang="en-US" b="1" dirty="0"/>
            </a:br>
            <a:r>
              <a:rPr lang="en-US" sz="2000" b="1" dirty="0">
                <a:solidFill>
                  <a:schemeClr val="tx1"/>
                </a:solidFill>
              </a:rPr>
              <a:t>Integrations</a:t>
            </a:r>
            <a:br>
              <a:rPr lang="en-US" sz="2000" b="1" dirty="0">
                <a:solidFill>
                  <a:schemeClr val="tx1"/>
                </a:solidFill>
              </a:rPr>
            </a:br>
            <a:r>
              <a:rPr lang="en-US" sz="2000" b="1" dirty="0">
                <a:solidFill>
                  <a:schemeClr val="tx1"/>
                </a:solidFill>
              </a:rPr>
              <a:t>Notifications</a:t>
            </a:r>
            <a:br>
              <a:rPr lang="en-US" sz="2000" b="1" dirty="0">
                <a:solidFill>
                  <a:schemeClr val="tx1"/>
                </a:solidFill>
              </a:rPr>
            </a:br>
            <a:r>
              <a:rPr lang="en-US" sz="2000" b="1" dirty="0">
                <a:solidFill>
                  <a:schemeClr val="tx1"/>
                </a:solidFill>
              </a:rPr>
              <a:t>Video Conference Tools</a:t>
            </a:r>
            <a:br>
              <a:rPr lang="en-US" sz="2000" b="1" dirty="0">
                <a:solidFill>
                  <a:schemeClr val="tx1"/>
                </a:solidFill>
              </a:rPr>
            </a:br>
            <a:r>
              <a:rPr lang="en-US" sz="2000" b="1" dirty="0">
                <a:solidFill>
                  <a:schemeClr val="tx1"/>
                </a:solidFill>
              </a:rPr>
              <a:t>Simpler</a:t>
            </a:r>
            <a:endParaRPr lang="en-US" b="1" dirty="0">
              <a:solidFill>
                <a:schemeClr val="tx1"/>
              </a:solidFill>
            </a:endParaRPr>
          </a:p>
        </p:txBody>
      </p:sp>
      <p:sp>
        <p:nvSpPr>
          <p:cNvPr id="4" name="Slide Number Placeholder 3">
            <a:extLst>
              <a:ext uri="{FF2B5EF4-FFF2-40B4-BE49-F238E27FC236}">
                <a16:creationId xmlns:a16="http://schemas.microsoft.com/office/drawing/2014/main" id="{B3F4157E-47BF-C417-1A60-79DBE9DA91D8}"/>
              </a:ext>
            </a:extLst>
          </p:cNvPr>
          <p:cNvSpPr>
            <a:spLocks noGrp="1"/>
          </p:cNvSpPr>
          <p:nvPr>
            <p:ph type="sldNum" sz="quarter" idx="12"/>
          </p:nvPr>
        </p:nvSpPr>
        <p:spPr>
          <a:xfrm>
            <a:off x="4245086" y="4740903"/>
            <a:ext cx="653828" cy="274637"/>
          </a:xfrm>
        </p:spPr>
        <p:txBody>
          <a:bodyPr/>
          <a:lstStyle/>
          <a:p>
            <a:fld id="{8569A7FC-5743-4517-B3CE-B9650F286C2E}" type="slidenum">
              <a:rPr lang="en-US" smtClean="0"/>
              <a:pPr/>
              <a:t>12</a:t>
            </a:fld>
            <a:endParaRPr lang="en-US" dirty="0"/>
          </a:p>
        </p:txBody>
      </p:sp>
      <p:pic>
        <p:nvPicPr>
          <p:cNvPr id="3" name="Picture 2">
            <a:extLst>
              <a:ext uri="{FF2B5EF4-FFF2-40B4-BE49-F238E27FC236}">
                <a16:creationId xmlns:a16="http://schemas.microsoft.com/office/drawing/2014/main" id="{BEFE7DCD-2F14-B0C0-619C-FC592E0C7AA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03126" y="1585379"/>
            <a:ext cx="4724400" cy="962025"/>
          </a:xfrm>
          <a:prstGeom prst="rect">
            <a:avLst/>
          </a:prstGeom>
          <a:noFill/>
        </p:spPr>
      </p:pic>
      <p:pic>
        <p:nvPicPr>
          <p:cNvPr id="6" name="Picture 5">
            <a:extLst>
              <a:ext uri="{FF2B5EF4-FFF2-40B4-BE49-F238E27FC236}">
                <a16:creationId xmlns:a16="http://schemas.microsoft.com/office/drawing/2014/main" id="{3AA600AB-573A-B9FA-08E7-99C16A3A297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8951" y="3037348"/>
            <a:ext cx="2952750" cy="1552575"/>
          </a:xfrm>
          <a:prstGeom prst="rect">
            <a:avLst/>
          </a:prstGeom>
          <a:noFill/>
        </p:spPr>
      </p:pic>
    </p:spTree>
    <p:extLst>
      <p:ext uri="{BB962C8B-B14F-4D97-AF65-F5344CB8AC3E}">
        <p14:creationId xmlns:p14="http://schemas.microsoft.com/office/powerpoint/2010/main" val="902281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90A600-8DA2-E7CE-0ABD-D15788FBE9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5D3EB9-B1CC-3A29-35CA-4FA05DD7B304}"/>
              </a:ext>
            </a:extLst>
          </p:cNvPr>
          <p:cNvSpPr>
            <a:spLocks noGrp="1"/>
          </p:cNvSpPr>
          <p:nvPr>
            <p:ph type="title"/>
          </p:nvPr>
        </p:nvSpPr>
        <p:spPr>
          <a:xfrm>
            <a:off x="398739" y="189934"/>
            <a:ext cx="7692694" cy="1692771"/>
          </a:xfrm>
        </p:spPr>
        <p:txBody>
          <a:bodyPr>
            <a:spAutoFit/>
          </a:bodyPr>
          <a:lstStyle/>
          <a:p>
            <a:r>
              <a:rPr lang="en-US" b="1" dirty="0"/>
              <a:t>OTTER.AI</a:t>
            </a:r>
            <a:br>
              <a:rPr lang="en-US" b="1" dirty="0"/>
            </a:br>
            <a:br>
              <a:rPr lang="en-US" b="1" dirty="0"/>
            </a:br>
            <a:r>
              <a:rPr lang="en-US" sz="2000" b="1" dirty="0">
                <a:solidFill>
                  <a:schemeClr val="tx1"/>
                </a:solidFill>
              </a:rPr>
              <a:t>Meeting Assistant</a:t>
            </a:r>
            <a:br>
              <a:rPr lang="en-US" sz="2000" b="1" dirty="0">
                <a:solidFill>
                  <a:schemeClr val="tx1"/>
                </a:solidFill>
              </a:rPr>
            </a:br>
            <a:r>
              <a:rPr lang="en-US" sz="2000" b="1" dirty="0">
                <a:solidFill>
                  <a:schemeClr val="tx1"/>
                </a:solidFill>
              </a:rPr>
              <a:t>Transcribes &amp; Summarizes Sessions – Real Time</a:t>
            </a:r>
            <a:endParaRPr lang="en-US" b="1" dirty="0">
              <a:solidFill>
                <a:schemeClr val="tx1"/>
              </a:solidFill>
            </a:endParaRPr>
          </a:p>
        </p:txBody>
      </p:sp>
      <p:sp>
        <p:nvSpPr>
          <p:cNvPr id="4" name="Slide Number Placeholder 3">
            <a:extLst>
              <a:ext uri="{FF2B5EF4-FFF2-40B4-BE49-F238E27FC236}">
                <a16:creationId xmlns:a16="http://schemas.microsoft.com/office/drawing/2014/main" id="{C175D43A-E9CD-9E22-1D16-E698838EC589}"/>
              </a:ext>
            </a:extLst>
          </p:cNvPr>
          <p:cNvSpPr>
            <a:spLocks noGrp="1"/>
          </p:cNvSpPr>
          <p:nvPr>
            <p:ph type="sldNum" sz="quarter" idx="12"/>
          </p:nvPr>
        </p:nvSpPr>
        <p:spPr>
          <a:xfrm>
            <a:off x="4245086" y="4740903"/>
            <a:ext cx="653828" cy="274637"/>
          </a:xfrm>
        </p:spPr>
        <p:txBody>
          <a:bodyPr/>
          <a:lstStyle/>
          <a:p>
            <a:fld id="{8569A7FC-5743-4517-B3CE-B9650F286C2E}" type="slidenum">
              <a:rPr lang="en-US" smtClean="0"/>
              <a:pPr/>
              <a:t>13</a:t>
            </a:fld>
            <a:endParaRPr lang="en-US" dirty="0"/>
          </a:p>
        </p:txBody>
      </p:sp>
      <p:pic>
        <p:nvPicPr>
          <p:cNvPr id="5" name="Picture 4">
            <a:extLst>
              <a:ext uri="{FF2B5EF4-FFF2-40B4-BE49-F238E27FC236}">
                <a16:creationId xmlns:a16="http://schemas.microsoft.com/office/drawing/2014/main" id="{591CBB3D-4FD1-D5BB-FBE9-AFFED707626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90987" y="2797492"/>
            <a:ext cx="3019425" cy="1514475"/>
          </a:xfrm>
          <a:prstGeom prst="rect">
            <a:avLst/>
          </a:prstGeom>
          <a:noFill/>
        </p:spPr>
      </p:pic>
    </p:spTree>
    <p:extLst>
      <p:ext uri="{BB962C8B-B14F-4D97-AF65-F5344CB8AC3E}">
        <p14:creationId xmlns:p14="http://schemas.microsoft.com/office/powerpoint/2010/main" val="1867950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401412-D728-6E7B-51E7-5EAA420BCC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0D2DC0-2EE8-41C2-1DCE-D37A2AAD06E6}"/>
              </a:ext>
            </a:extLst>
          </p:cNvPr>
          <p:cNvSpPr>
            <a:spLocks noGrp="1"/>
          </p:cNvSpPr>
          <p:nvPr>
            <p:ph type="title"/>
          </p:nvPr>
        </p:nvSpPr>
        <p:spPr>
          <a:xfrm>
            <a:off x="398739" y="312629"/>
            <a:ext cx="7692694" cy="3108543"/>
          </a:xfrm>
        </p:spPr>
        <p:txBody>
          <a:bodyPr>
            <a:spAutoFit/>
          </a:bodyPr>
          <a:lstStyle/>
          <a:p>
            <a:r>
              <a:rPr lang="en-US" b="1" dirty="0"/>
              <a:t>SMARTSETTLE</a:t>
            </a:r>
            <a:br>
              <a:rPr lang="en-US" b="1" dirty="0"/>
            </a:br>
            <a:br>
              <a:rPr lang="en-US" b="1" dirty="0"/>
            </a:br>
            <a:r>
              <a:rPr lang="en-US" sz="2000" b="1" dirty="0">
                <a:solidFill>
                  <a:schemeClr val="tx1"/>
                </a:solidFill>
              </a:rPr>
              <a:t>Negotiation Algorithms</a:t>
            </a:r>
            <a:br>
              <a:rPr lang="en-US" sz="2000" b="1" dirty="0">
                <a:solidFill>
                  <a:schemeClr val="tx1"/>
                </a:solidFill>
              </a:rPr>
            </a:br>
            <a:r>
              <a:rPr lang="en-US" sz="2000" b="1" dirty="0">
                <a:solidFill>
                  <a:schemeClr val="tx1"/>
                </a:solidFill>
              </a:rPr>
              <a:t>Facilitate Communication</a:t>
            </a:r>
            <a:br>
              <a:rPr lang="en-US" sz="2000" b="1" dirty="0">
                <a:solidFill>
                  <a:schemeClr val="tx1"/>
                </a:solidFill>
              </a:rPr>
            </a:br>
            <a:r>
              <a:rPr lang="en-US" sz="2000" b="1" dirty="0">
                <a:solidFill>
                  <a:schemeClr val="tx1"/>
                </a:solidFill>
              </a:rPr>
              <a:t>Suggests Optimal Solutions to Both Sides</a:t>
            </a:r>
            <a:br>
              <a:rPr lang="en-US" sz="2000" b="1" dirty="0">
                <a:solidFill>
                  <a:schemeClr val="tx1"/>
                </a:solidFill>
              </a:rPr>
            </a:br>
            <a:r>
              <a:rPr lang="en-US" sz="2000" b="1" dirty="0">
                <a:solidFill>
                  <a:schemeClr val="tx1"/>
                </a:solidFill>
              </a:rPr>
              <a:t>Reduces Time</a:t>
            </a:r>
            <a:br>
              <a:rPr lang="en-US" sz="2000" b="1" dirty="0">
                <a:solidFill>
                  <a:schemeClr val="tx1"/>
                </a:solidFill>
              </a:rPr>
            </a:br>
            <a:r>
              <a:rPr lang="en-US" sz="2000" b="1" dirty="0">
                <a:solidFill>
                  <a:schemeClr val="tx1"/>
                </a:solidFill>
              </a:rPr>
              <a:t>User-Friendly</a:t>
            </a:r>
            <a:br>
              <a:rPr lang="en-US" sz="2000" b="1" dirty="0"/>
            </a:br>
            <a:endParaRPr lang="en-US" b="1" dirty="0"/>
          </a:p>
        </p:txBody>
      </p:sp>
      <p:sp>
        <p:nvSpPr>
          <p:cNvPr id="4" name="Slide Number Placeholder 3">
            <a:extLst>
              <a:ext uri="{FF2B5EF4-FFF2-40B4-BE49-F238E27FC236}">
                <a16:creationId xmlns:a16="http://schemas.microsoft.com/office/drawing/2014/main" id="{FAA5791C-E4DD-3741-FEE8-0773CA2FA5C8}"/>
              </a:ext>
            </a:extLst>
          </p:cNvPr>
          <p:cNvSpPr>
            <a:spLocks noGrp="1"/>
          </p:cNvSpPr>
          <p:nvPr>
            <p:ph type="sldNum" sz="quarter" idx="12"/>
          </p:nvPr>
        </p:nvSpPr>
        <p:spPr>
          <a:xfrm>
            <a:off x="4245086" y="4740903"/>
            <a:ext cx="653828" cy="274637"/>
          </a:xfrm>
        </p:spPr>
        <p:txBody>
          <a:bodyPr/>
          <a:lstStyle/>
          <a:p>
            <a:fld id="{8569A7FC-5743-4517-B3CE-B9650F286C2E}" type="slidenum">
              <a:rPr lang="en-US" smtClean="0"/>
              <a:pPr/>
              <a:t>14</a:t>
            </a:fld>
            <a:endParaRPr lang="en-US" dirty="0"/>
          </a:p>
        </p:txBody>
      </p:sp>
      <p:pic>
        <p:nvPicPr>
          <p:cNvPr id="3" name="Picture 2">
            <a:extLst>
              <a:ext uri="{FF2B5EF4-FFF2-40B4-BE49-F238E27FC236}">
                <a16:creationId xmlns:a16="http://schemas.microsoft.com/office/drawing/2014/main" id="{037368FF-016C-5BA6-C6AE-91448561F60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99485" y="3332797"/>
            <a:ext cx="4400550" cy="1038225"/>
          </a:xfrm>
          <a:prstGeom prst="rect">
            <a:avLst/>
          </a:prstGeom>
          <a:noFill/>
        </p:spPr>
      </p:pic>
    </p:spTree>
    <p:extLst>
      <p:ext uri="{BB962C8B-B14F-4D97-AF65-F5344CB8AC3E}">
        <p14:creationId xmlns:p14="http://schemas.microsoft.com/office/powerpoint/2010/main" val="679902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D63B74-F671-7C32-E9F6-B57337EAC9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0F4DAB-3E60-BECE-D610-3FDAF2EA7ACA}"/>
              </a:ext>
            </a:extLst>
          </p:cNvPr>
          <p:cNvSpPr>
            <a:spLocks noGrp="1"/>
          </p:cNvSpPr>
          <p:nvPr>
            <p:ph type="title"/>
          </p:nvPr>
        </p:nvSpPr>
        <p:spPr>
          <a:xfrm>
            <a:off x="304800" y="263426"/>
            <a:ext cx="7692694" cy="2308324"/>
          </a:xfrm>
        </p:spPr>
        <p:txBody>
          <a:bodyPr>
            <a:spAutoFit/>
          </a:bodyPr>
          <a:lstStyle/>
          <a:p>
            <a:r>
              <a:rPr lang="en-US" b="1" dirty="0"/>
              <a:t>JURIS TECHNOLOGIES</a:t>
            </a:r>
            <a:br>
              <a:rPr lang="en-US" b="1" dirty="0"/>
            </a:br>
            <a:br>
              <a:rPr lang="en-US" b="1" dirty="0"/>
            </a:br>
            <a:r>
              <a:rPr lang="en-US" sz="2000" b="1" dirty="0">
                <a:solidFill>
                  <a:schemeClr val="tx1"/>
                </a:solidFill>
              </a:rPr>
              <a:t>Dispute Analytics</a:t>
            </a:r>
            <a:br>
              <a:rPr lang="en-US" sz="2000" b="1" dirty="0">
                <a:solidFill>
                  <a:schemeClr val="tx1"/>
                </a:solidFill>
              </a:rPr>
            </a:br>
            <a:r>
              <a:rPr lang="en-US" sz="2000" b="1" dirty="0">
                <a:solidFill>
                  <a:schemeClr val="tx1"/>
                </a:solidFill>
              </a:rPr>
              <a:t>Analyzes Historical Data: Predict Outcomes</a:t>
            </a:r>
            <a:br>
              <a:rPr lang="en-US" sz="2000" b="1" dirty="0">
                <a:solidFill>
                  <a:schemeClr val="tx1"/>
                </a:solidFill>
              </a:rPr>
            </a:br>
            <a:r>
              <a:rPr lang="en-US" sz="2000" b="1" dirty="0">
                <a:solidFill>
                  <a:schemeClr val="tx1"/>
                </a:solidFill>
              </a:rPr>
              <a:t>Suggest Resolutions</a:t>
            </a:r>
            <a:br>
              <a:rPr lang="en-US" sz="2000" b="1" dirty="0">
                <a:solidFill>
                  <a:schemeClr val="tx1"/>
                </a:solidFill>
              </a:rPr>
            </a:br>
            <a:r>
              <a:rPr lang="en-US" sz="2000" b="1" dirty="0">
                <a:solidFill>
                  <a:schemeClr val="tx1"/>
                </a:solidFill>
              </a:rPr>
              <a:t>Intuitive Interfaces</a:t>
            </a:r>
            <a:endParaRPr lang="en-US" b="1" dirty="0">
              <a:solidFill>
                <a:schemeClr val="tx1"/>
              </a:solidFill>
            </a:endParaRPr>
          </a:p>
        </p:txBody>
      </p:sp>
      <p:sp>
        <p:nvSpPr>
          <p:cNvPr id="4" name="Slide Number Placeholder 3">
            <a:extLst>
              <a:ext uri="{FF2B5EF4-FFF2-40B4-BE49-F238E27FC236}">
                <a16:creationId xmlns:a16="http://schemas.microsoft.com/office/drawing/2014/main" id="{1BA5F425-EC94-B8C5-F2CE-A10CFE8528D2}"/>
              </a:ext>
            </a:extLst>
          </p:cNvPr>
          <p:cNvSpPr>
            <a:spLocks noGrp="1"/>
          </p:cNvSpPr>
          <p:nvPr>
            <p:ph type="sldNum" sz="quarter" idx="12"/>
          </p:nvPr>
        </p:nvSpPr>
        <p:spPr>
          <a:xfrm>
            <a:off x="4245086" y="4740903"/>
            <a:ext cx="653828" cy="274637"/>
          </a:xfrm>
        </p:spPr>
        <p:txBody>
          <a:bodyPr/>
          <a:lstStyle/>
          <a:p>
            <a:fld id="{8569A7FC-5743-4517-B3CE-B9650F286C2E}" type="slidenum">
              <a:rPr lang="en-US" smtClean="0"/>
              <a:pPr/>
              <a:t>15</a:t>
            </a:fld>
            <a:endParaRPr lang="en-US" dirty="0"/>
          </a:p>
        </p:txBody>
      </p:sp>
      <p:pic>
        <p:nvPicPr>
          <p:cNvPr id="5" name="Picture 4">
            <a:extLst>
              <a:ext uri="{FF2B5EF4-FFF2-40B4-BE49-F238E27FC236}">
                <a16:creationId xmlns:a16="http://schemas.microsoft.com/office/drawing/2014/main" id="{A17CCFE9-FD25-0888-5EC7-E628AD49C4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46214" y="3429497"/>
            <a:ext cx="4876800" cy="933450"/>
          </a:xfrm>
          <a:prstGeom prst="rect">
            <a:avLst/>
          </a:prstGeom>
          <a:noFill/>
        </p:spPr>
      </p:pic>
    </p:spTree>
    <p:extLst>
      <p:ext uri="{BB962C8B-B14F-4D97-AF65-F5344CB8AC3E}">
        <p14:creationId xmlns:p14="http://schemas.microsoft.com/office/powerpoint/2010/main" val="1542826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5B6030-1F2B-6A72-A728-884017709A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29DDBD-388B-FF6D-A88C-5E565A0E9F26}"/>
              </a:ext>
            </a:extLst>
          </p:cNvPr>
          <p:cNvSpPr>
            <a:spLocks noGrp="1"/>
          </p:cNvSpPr>
          <p:nvPr>
            <p:ph type="title"/>
          </p:nvPr>
        </p:nvSpPr>
        <p:spPr>
          <a:xfrm>
            <a:off x="398739" y="348466"/>
            <a:ext cx="7692694" cy="2000548"/>
          </a:xfrm>
        </p:spPr>
        <p:txBody>
          <a:bodyPr>
            <a:spAutoFit/>
          </a:bodyPr>
          <a:lstStyle/>
          <a:p>
            <a:r>
              <a:rPr lang="en-US" b="1" dirty="0"/>
              <a:t>STRIKINGLY</a:t>
            </a:r>
            <a:br>
              <a:rPr lang="en-US" b="1" dirty="0"/>
            </a:br>
            <a:br>
              <a:rPr lang="en-US" b="1" dirty="0"/>
            </a:br>
            <a:r>
              <a:rPr lang="en-US" sz="2000" b="1" dirty="0">
                <a:solidFill>
                  <a:schemeClr val="tx1"/>
                </a:solidFill>
              </a:rPr>
              <a:t>Create Websites</a:t>
            </a:r>
            <a:br>
              <a:rPr lang="en-US" sz="2000" b="1" dirty="0">
                <a:solidFill>
                  <a:schemeClr val="tx1"/>
                </a:solidFill>
              </a:rPr>
            </a:br>
            <a:r>
              <a:rPr lang="en-US" sz="2000" b="1" dirty="0">
                <a:solidFill>
                  <a:schemeClr val="tx1"/>
                </a:solidFill>
              </a:rPr>
              <a:t>Templates</a:t>
            </a:r>
            <a:br>
              <a:rPr lang="en-US" sz="2000" b="1" dirty="0">
                <a:solidFill>
                  <a:schemeClr val="tx1"/>
                </a:solidFill>
              </a:rPr>
            </a:br>
            <a:r>
              <a:rPr lang="en-US" sz="2000" b="1" dirty="0">
                <a:solidFill>
                  <a:schemeClr val="tx1"/>
                </a:solidFill>
              </a:rPr>
              <a:t>Integrate Payment Solutions</a:t>
            </a:r>
            <a:endParaRPr lang="en-US" b="1" dirty="0">
              <a:solidFill>
                <a:schemeClr val="tx1"/>
              </a:solidFill>
            </a:endParaRPr>
          </a:p>
        </p:txBody>
      </p:sp>
      <p:sp>
        <p:nvSpPr>
          <p:cNvPr id="4" name="Slide Number Placeholder 3">
            <a:extLst>
              <a:ext uri="{FF2B5EF4-FFF2-40B4-BE49-F238E27FC236}">
                <a16:creationId xmlns:a16="http://schemas.microsoft.com/office/drawing/2014/main" id="{D90FCB5B-B7D5-5415-4AAC-50048724CA3D}"/>
              </a:ext>
            </a:extLst>
          </p:cNvPr>
          <p:cNvSpPr>
            <a:spLocks noGrp="1"/>
          </p:cNvSpPr>
          <p:nvPr>
            <p:ph type="sldNum" sz="quarter" idx="12"/>
          </p:nvPr>
        </p:nvSpPr>
        <p:spPr>
          <a:xfrm>
            <a:off x="4245086" y="4740903"/>
            <a:ext cx="653828" cy="274637"/>
          </a:xfrm>
        </p:spPr>
        <p:txBody>
          <a:bodyPr/>
          <a:lstStyle/>
          <a:p>
            <a:fld id="{8569A7FC-5743-4517-B3CE-B9650F286C2E}" type="slidenum">
              <a:rPr lang="en-US" smtClean="0"/>
              <a:pPr/>
              <a:t>16</a:t>
            </a:fld>
            <a:endParaRPr lang="en-US" dirty="0"/>
          </a:p>
        </p:txBody>
      </p:sp>
      <p:pic>
        <p:nvPicPr>
          <p:cNvPr id="3" name="Picture 2">
            <a:extLst>
              <a:ext uri="{FF2B5EF4-FFF2-40B4-BE49-F238E27FC236}">
                <a16:creationId xmlns:a16="http://schemas.microsoft.com/office/drawing/2014/main" id="{3464FFA6-D20D-AC3E-CF80-98E680619BA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1765" y="3006796"/>
            <a:ext cx="4248150" cy="1076325"/>
          </a:xfrm>
          <a:prstGeom prst="rect">
            <a:avLst/>
          </a:prstGeom>
          <a:noFill/>
        </p:spPr>
      </p:pic>
    </p:spTree>
    <p:extLst>
      <p:ext uri="{BB962C8B-B14F-4D97-AF65-F5344CB8AC3E}">
        <p14:creationId xmlns:p14="http://schemas.microsoft.com/office/powerpoint/2010/main" val="3854542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3D01D-9FCD-A142-9F0F-C1EBE898E960}"/>
              </a:ext>
            </a:extLst>
          </p:cNvPr>
          <p:cNvSpPr>
            <a:spLocks noGrp="1"/>
          </p:cNvSpPr>
          <p:nvPr>
            <p:ph type="title"/>
          </p:nvPr>
        </p:nvSpPr>
        <p:spPr/>
        <p:txBody>
          <a:bodyPr/>
          <a:lstStyle/>
          <a:p>
            <a:r>
              <a:rPr lang="en-US" b="1" dirty="0"/>
              <a:t>MANY OTHER PROGRAMS</a:t>
            </a:r>
          </a:p>
        </p:txBody>
      </p:sp>
      <p:sp>
        <p:nvSpPr>
          <p:cNvPr id="3" name="Content Placeholder 2">
            <a:extLst>
              <a:ext uri="{FF2B5EF4-FFF2-40B4-BE49-F238E27FC236}">
                <a16:creationId xmlns:a16="http://schemas.microsoft.com/office/drawing/2014/main" id="{3215C8F0-3C9C-31FC-6AFE-EA9D8E886E16}"/>
              </a:ext>
            </a:extLst>
          </p:cNvPr>
          <p:cNvSpPr>
            <a:spLocks noGrp="1"/>
          </p:cNvSpPr>
          <p:nvPr>
            <p:ph sz="quarter" idx="10"/>
          </p:nvPr>
        </p:nvSpPr>
        <p:spPr>
          <a:xfrm>
            <a:off x="297942" y="1123580"/>
            <a:ext cx="8229600" cy="3243834"/>
          </a:xfrm>
        </p:spPr>
        <p:txBody>
          <a:bodyPr>
            <a:normAutofit/>
          </a:bodyPr>
          <a:lstStyle/>
          <a:p>
            <a:r>
              <a:rPr lang="en-US" b="1" dirty="0"/>
              <a:t>ADR Notable</a:t>
            </a:r>
            <a:r>
              <a:rPr lang="en-US" dirty="0"/>
              <a:t>: case management, scheduling, billing, document generation, and a patented </a:t>
            </a:r>
            <a:r>
              <a:rPr lang="en-US" dirty="0" err="1"/>
              <a:t>noteboard</a:t>
            </a:r>
            <a:r>
              <a:rPr lang="en-US" dirty="0"/>
              <a:t> for organizing notes and proposals.</a:t>
            </a:r>
          </a:p>
          <a:p>
            <a:r>
              <a:rPr lang="en-US" b="1" dirty="0" err="1"/>
              <a:t>Immediation</a:t>
            </a:r>
            <a:r>
              <a:rPr lang="en-US" dirty="0"/>
              <a:t>: Online dispute resolution system, for managing video sessions, drafting agreements, and invoicing.</a:t>
            </a:r>
          </a:p>
          <a:p>
            <a:r>
              <a:rPr lang="en-US" b="1" dirty="0" err="1"/>
              <a:t>FourthParty</a:t>
            </a:r>
            <a:r>
              <a:rPr lang="en-US" b="1" dirty="0"/>
              <a:t>:</a:t>
            </a:r>
            <a:r>
              <a:rPr lang="en-US" dirty="0"/>
              <a:t> Practice management platform - streamlines scheduling, client communication, and billing.</a:t>
            </a:r>
          </a:p>
          <a:p>
            <a:r>
              <a:rPr lang="en-US" b="1" dirty="0" err="1"/>
              <a:t>NextLevel</a:t>
            </a:r>
            <a:r>
              <a:rPr lang="en-US" b="1" dirty="0"/>
              <a:t> Mediation</a:t>
            </a:r>
            <a:r>
              <a:rPr lang="en-US" dirty="0"/>
              <a:t>: Help mediators and clients analyze case factors, visualize negotiation strategies, and facilitate data-driven decision-making. </a:t>
            </a:r>
          </a:p>
        </p:txBody>
      </p:sp>
      <p:sp>
        <p:nvSpPr>
          <p:cNvPr id="4" name="Slide Number Placeholder 3">
            <a:extLst>
              <a:ext uri="{FF2B5EF4-FFF2-40B4-BE49-F238E27FC236}">
                <a16:creationId xmlns:a16="http://schemas.microsoft.com/office/drawing/2014/main" id="{C126A691-6939-0558-288A-910380471BA5}"/>
              </a:ext>
            </a:extLst>
          </p:cNvPr>
          <p:cNvSpPr>
            <a:spLocks noGrp="1"/>
          </p:cNvSpPr>
          <p:nvPr>
            <p:ph type="sldNum" sz="quarter" idx="12"/>
          </p:nvPr>
        </p:nvSpPr>
        <p:spPr/>
        <p:txBody>
          <a:bodyPr/>
          <a:lstStyle/>
          <a:p>
            <a:fld id="{8569A7FC-5743-4517-B3CE-B9650F286C2E}" type="slidenum">
              <a:rPr lang="en-US" smtClean="0"/>
              <a:pPr/>
              <a:t>17</a:t>
            </a:fld>
            <a:endParaRPr lang="en-US" dirty="0"/>
          </a:p>
        </p:txBody>
      </p:sp>
      <p:pic>
        <p:nvPicPr>
          <p:cNvPr id="5" name="Picture 4">
            <a:extLst>
              <a:ext uri="{FF2B5EF4-FFF2-40B4-BE49-F238E27FC236}">
                <a16:creationId xmlns:a16="http://schemas.microsoft.com/office/drawing/2014/main" id="{69394705-D69A-31EF-5AF0-88F882C01D64}"/>
              </a:ext>
            </a:extLst>
          </p:cNvPr>
          <p:cNvPicPr>
            <a:picLocks noChangeAspect="1"/>
          </p:cNvPicPr>
          <p:nvPr/>
        </p:nvPicPr>
        <p:blipFill>
          <a:blip r:embed="rId2"/>
          <a:stretch>
            <a:fillRect/>
          </a:stretch>
        </p:blipFill>
        <p:spPr>
          <a:xfrm>
            <a:off x="297942" y="4245984"/>
            <a:ext cx="989838" cy="989838"/>
          </a:xfrm>
          <a:prstGeom prst="rect">
            <a:avLst/>
          </a:prstGeom>
        </p:spPr>
      </p:pic>
      <p:pic>
        <p:nvPicPr>
          <p:cNvPr id="6" name="Picture 5">
            <a:extLst>
              <a:ext uri="{FF2B5EF4-FFF2-40B4-BE49-F238E27FC236}">
                <a16:creationId xmlns:a16="http://schemas.microsoft.com/office/drawing/2014/main" id="{C458AB11-E969-2118-34A6-CBA95868DBAA}"/>
              </a:ext>
            </a:extLst>
          </p:cNvPr>
          <p:cNvPicPr>
            <a:picLocks noChangeAspect="1"/>
          </p:cNvPicPr>
          <p:nvPr/>
        </p:nvPicPr>
        <p:blipFill>
          <a:blip r:embed="rId3"/>
          <a:stretch>
            <a:fillRect/>
          </a:stretch>
        </p:blipFill>
        <p:spPr>
          <a:xfrm>
            <a:off x="1447038" y="4400011"/>
            <a:ext cx="2652141" cy="681784"/>
          </a:xfrm>
          <a:prstGeom prst="rect">
            <a:avLst/>
          </a:prstGeom>
        </p:spPr>
      </p:pic>
      <p:pic>
        <p:nvPicPr>
          <p:cNvPr id="7" name="Picture 6">
            <a:extLst>
              <a:ext uri="{FF2B5EF4-FFF2-40B4-BE49-F238E27FC236}">
                <a16:creationId xmlns:a16="http://schemas.microsoft.com/office/drawing/2014/main" id="{A59F4DDB-E22B-24CA-F440-9DE5935F5471}"/>
              </a:ext>
            </a:extLst>
          </p:cNvPr>
          <p:cNvPicPr>
            <a:picLocks noChangeAspect="1"/>
          </p:cNvPicPr>
          <p:nvPr/>
        </p:nvPicPr>
        <p:blipFill>
          <a:blip r:embed="rId4"/>
          <a:stretch>
            <a:fillRect/>
          </a:stretch>
        </p:blipFill>
        <p:spPr>
          <a:xfrm>
            <a:off x="4214233" y="4386034"/>
            <a:ext cx="2765107" cy="648126"/>
          </a:xfrm>
          <a:prstGeom prst="rect">
            <a:avLst/>
          </a:prstGeom>
        </p:spPr>
      </p:pic>
      <p:pic>
        <p:nvPicPr>
          <p:cNvPr id="8" name="Picture 7">
            <a:extLst>
              <a:ext uri="{FF2B5EF4-FFF2-40B4-BE49-F238E27FC236}">
                <a16:creationId xmlns:a16="http://schemas.microsoft.com/office/drawing/2014/main" id="{B9993FFD-5B9B-77E2-2B87-AB28004FE74E}"/>
              </a:ext>
            </a:extLst>
          </p:cNvPr>
          <p:cNvPicPr>
            <a:picLocks noChangeAspect="1"/>
          </p:cNvPicPr>
          <p:nvPr/>
        </p:nvPicPr>
        <p:blipFill>
          <a:blip r:embed="rId5"/>
          <a:stretch>
            <a:fillRect/>
          </a:stretch>
        </p:blipFill>
        <p:spPr>
          <a:xfrm>
            <a:off x="7094394" y="4221805"/>
            <a:ext cx="1905000" cy="1199388"/>
          </a:xfrm>
          <a:prstGeom prst="rect">
            <a:avLst/>
          </a:prstGeom>
        </p:spPr>
      </p:pic>
    </p:spTree>
    <p:extLst>
      <p:ext uri="{BB962C8B-B14F-4D97-AF65-F5344CB8AC3E}">
        <p14:creationId xmlns:p14="http://schemas.microsoft.com/office/powerpoint/2010/main" val="1489371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8D8D2-ED24-85F5-EBC8-55ACC284DEE5}"/>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DFEB3FF2-0DF6-0703-8824-D5187DEA2A6B}"/>
              </a:ext>
            </a:extLst>
          </p:cNvPr>
          <p:cNvPicPr>
            <a:picLocks noGrp="1" noChangeAspect="1"/>
          </p:cNvPicPr>
          <p:nvPr>
            <p:ph sz="quarter" idx="10"/>
          </p:nvPr>
        </p:nvPicPr>
        <p:blipFill>
          <a:blip r:embed="rId2"/>
          <a:stretch>
            <a:fillRect/>
          </a:stretch>
        </p:blipFill>
        <p:spPr>
          <a:xfrm>
            <a:off x="114301" y="-14902"/>
            <a:ext cx="9062118" cy="5097442"/>
          </a:xfrm>
          <a:prstGeom prst="rect">
            <a:avLst/>
          </a:prstGeom>
        </p:spPr>
      </p:pic>
      <p:sp>
        <p:nvSpPr>
          <p:cNvPr id="4" name="Slide Number Placeholder 3">
            <a:extLst>
              <a:ext uri="{FF2B5EF4-FFF2-40B4-BE49-F238E27FC236}">
                <a16:creationId xmlns:a16="http://schemas.microsoft.com/office/drawing/2014/main" id="{DD8D9572-2230-724B-1F0A-0DAC1837BD44}"/>
              </a:ext>
            </a:extLst>
          </p:cNvPr>
          <p:cNvSpPr>
            <a:spLocks noGrp="1"/>
          </p:cNvSpPr>
          <p:nvPr>
            <p:ph type="sldNum" sz="quarter" idx="12"/>
          </p:nvPr>
        </p:nvSpPr>
        <p:spPr/>
        <p:txBody>
          <a:bodyPr/>
          <a:lstStyle/>
          <a:p>
            <a:fld id="{8569A7FC-5743-4517-B3CE-B9650F286C2E}" type="slidenum">
              <a:rPr lang="en-US" smtClean="0"/>
              <a:pPr/>
              <a:t>18</a:t>
            </a:fld>
            <a:endParaRPr lang="en-US" dirty="0"/>
          </a:p>
        </p:txBody>
      </p:sp>
    </p:spTree>
    <p:extLst>
      <p:ext uri="{BB962C8B-B14F-4D97-AF65-F5344CB8AC3E}">
        <p14:creationId xmlns:p14="http://schemas.microsoft.com/office/powerpoint/2010/main" val="42107772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9C7CBE-4796-78EA-7A51-01E0A218FAED}"/>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045DEB3A-3EA9-A639-B752-01C9F13DDD33}"/>
              </a:ext>
            </a:extLst>
          </p:cNvPr>
          <p:cNvSpPr>
            <a:spLocks noGrp="1"/>
          </p:cNvSpPr>
          <p:nvPr>
            <p:ph type="title"/>
          </p:nvPr>
        </p:nvSpPr>
        <p:spPr/>
        <p:txBody>
          <a:bodyPr>
            <a:normAutofit/>
          </a:bodyPr>
          <a:lstStyle/>
          <a:p>
            <a:r>
              <a:rPr lang="en-US" b="1" dirty="0"/>
              <a:t>BENEFITS OF AI to MEDIATION</a:t>
            </a:r>
          </a:p>
        </p:txBody>
      </p:sp>
      <p:sp>
        <p:nvSpPr>
          <p:cNvPr id="7" name="Content Placeholder 6">
            <a:extLst>
              <a:ext uri="{FF2B5EF4-FFF2-40B4-BE49-F238E27FC236}">
                <a16:creationId xmlns:a16="http://schemas.microsoft.com/office/drawing/2014/main" id="{E007AD02-169D-62E4-8FA7-0DE42719CC00}"/>
              </a:ext>
            </a:extLst>
          </p:cNvPr>
          <p:cNvSpPr>
            <a:spLocks noGrp="1"/>
          </p:cNvSpPr>
          <p:nvPr>
            <p:ph sz="quarter" idx="10"/>
          </p:nvPr>
        </p:nvSpPr>
        <p:spPr>
          <a:xfrm>
            <a:off x="342900" y="1092708"/>
            <a:ext cx="8229600" cy="3776472"/>
          </a:xfrm>
        </p:spPr>
        <p:txBody>
          <a:bodyPr>
            <a:noAutofit/>
          </a:bodyPr>
          <a:lstStyle/>
          <a:p>
            <a:r>
              <a:rPr lang="en-US" sz="2000" b="1" dirty="0"/>
              <a:t>Sift and Analyze Large Volumes of Data</a:t>
            </a:r>
          </a:p>
          <a:p>
            <a:pPr lvl="1"/>
            <a:r>
              <a:rPr lang="en-US" sz="2000" dirty="0"/>
              <a:t>Search, compare, summarize, give insights</a:t>
            </a:r>
          </a:p>
          <a:p>
            <a:r>
              <a:rPr lang="en-US" sz="2200" b="1" dirty="0"/>
              <a:t>Pose Questions</a:t>
            </a:r>
          </a:p>
          <a:p>
            <a:pPr lvl="1"/>
            <a:r>
              <a:rPr lang="en-US" sz="2000" dirty="0"/>
              <a:t>Compare to Your Lists – Missed Anything?</a:t>
            </a:r>
          </a:p>
          <a:p>
            <a:r>
              <a:rPr lang="en-US" sz="2200" b="1" dirty="0"/>
              <a:t>Avoid Subjective Factors</a:t>
            </a:r>
          </a:p>
          <a:p>
            <a:pPr>
              <a:lnSpc>
                <a:spcPct val="100000"/>
              </a:lnSpc>
            </a:pPr>
            <a:r>
              <a:rPr lang="en-US" sz="2200" b="1" dirty="0"/>
              <a:t>Propose Settlements Based on Predefined Rules and Historical Case Data</a:t>
            </a:r>
          </a:p>
        </p:txBody>
      </p:sp>
      <p:sp>
        <p:nvSpPr>
          <p:cNvPr id="2" name="Slide Number Placeholder 1">
            <a:extLst>
              <a:ext uri="{FF2B5EF4-FFF2-40B4-BE49-F238E27FC236}">
                <a16:creationId xmlns:a16="http://schemas.microsoft.com/office/drawing/2014/main" id="{6F93746C-48E2-2A8C-CCD3-E213AB0D8EB2}"/>
              </a:ext>
            </a:extLst>
          </p:cNvPr>
          <p:cNvSpPr>
            <a:spLocks noGrp="1"/>
          </p:cNvSpPr>
          <p:nvPr>
            <p:ph type="sldNum" sz="quarter" idx="12"/>
          </p:nvPr>
        </p:nvSpPr>
        <p:spPr/>
        <p:txBody>
          <a:bodyPr/>
          <a:lstStyle/>
          <a:p>
            <a:fld id="{8569A7FC-5743-4517-B3CE-B9650F286C2E}" type="slidenum">
              <a:rPr lang="en-US" smtClean="0"/>
              <a:pPr/>
              <a:t>19</a:t>
            </a:fld>
            <a:endParaRPr lang="en-US" dirty="0"/>
          </a:p>
        </p:txBody>
      </p:sp>
      <p:pic>
        <p:nvPicPr>
          <p:cNvPr id="3" name="Picture 2">
            <a:extLst>
              <a:ext uri="{FF2B5EF4-FFF2-40B4-BE49-F238E27FC236}">
                <a16:creationId xmlns:a16="http://schemas.microsoft.com/office/drawing/2014/main" id="{101D23FE-751B-44F7-89BB-C91ED8E28502}"/>
              </a:ext>
            </a:extLst>
          </p:cNvPr>
          <p:cNvPicPr>
            <a:picLocks noChangeAspect="1"/>
          </p:cNvPicPr>
          <p:nvPr/>
        </p:nvPicPr>
        <p:blipFill>
          <a:blip r:embed="rId2"/>
          <a:stretch>
            <a:fillRect/>
          </a:stretch>
        </p:blipFill>
        <p:spPr>
          <a:xfrm>
            <a:off x="6115050" y="1585912"/>
            <a:ext cx="3028950" cy="1514475"/>
          </a:xfrm>
          <a:prstGeom prst="rect">
            <a:avLst/>
          </a:prstGeom>
        </p:spPr>
      </p:pic>
    </p:spTree>
    <p:extLst>
      <p:ext uri="{BB962C8B-B14F-4D97-AF65-F5344CB8AC3E}">
        <p14:creationId xmlns:p14="http://schemas.microsoft.com/office/powerpoint/2010/main" val="3769449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D321710-6F99-019B-47AB-9BA8AEAD8358}"/>
              </a:ext>
            </a:extLst>
          </p:cNvPr>
          <p:cNvSpPr>
            <a:spLocks noGrp="1"/>
          </p:cNvSpPr>
          <p:nvPr>
            <p:ph type="title"/>
          </p:nvPr>
        </p:nvSpPr>
        <p:spPr>
          <a:xfrm>
            <a:off x="297180" y="225552"/>
            <a:ext cx="7692694" cy="630936"/>
          </a:xfrm>
        </p:spPr>
        <p:txBody>
          <a:bodyPr>
            <a:normAutofit/>
          </a:bodyPr>
          <a:lstStyle/>
          <a:p>
            <a:r>
              <a:rPr lang="en-US" b="1" dirty="0"/>
              <a:t>OVERVIEW</a:t>
            </a:r>
          </a:p>
        </p:txBody>
      </p:sp>
      <p:sp>
        <p:nvSpPr>
          <p:cNvPr id="7" name="Content Placeholder 6">
            <a:extLst>
              <a:ext uri="{FF2B5EF4-FFF2-40B4-BE49-F238E27FC236}">
                <a16:creationId xmlns:a16="http://schemas.microsoft.com/office/drawing/2014/main" id="{DE778F18-41F4-EBE6-042E-A0DE2D853B0E}"/>
              </a:ext>
            </a:extLst>
          </p:cNvPr>
          <p:cNvSpPr>
            <a:spLocks noGrp="1"/>
          </p:cNvSpPr>
          <p:nvPr>
            <p:ph sz="quarter" idx="10"/>
          </p:nvPr>
        </p:nvSpPr>
        <p:spPr>
          <a:xfrm>
            <a:off x="130286" y="856488"/>
            <a:ext cx="8229600" cy="3776472"/>
          </a:xfrm>
        </p:spPr>
        <p:txBody>
          <a:bodyPr>
            <a:noAutofit/>
          </a:bodyPr>
          <a:lstStyle/>
          <a:p>
            <a:r>
              <a:rPr lang="en-US" sz="2000" b="1" dirty="0"/>
              <a:t>1.	AI is a Reality</a:t>
            </a:r>
          </a:p>
          <a:p>
            <a:r>
              <a:rPr lang="en-US" sz="2000" b="1" dirty="0"/>
              <a:t>2.	What Is AI?</a:t>
            </a:r>
          </a:p>
          <a:p>
            <a:r>
              <a:rPr lang="en-US" sz="2000" b="1" dirty="0"/>
              <a:t>3.	How Do Mediators Use AI? </a:t>
            </a:r>
          </a:p>
          <a:p>
            <a:pPr lvl="1"/>
            <a:r>
              <a:rPr lang="en-US" sz="1800" b="1" dirty="0"/>
              <a:t>Review some available programs</a:t>
            </a:r>
            <a:endParaRPr lang="en-US" sz="2000" b="1" dirty="0"/>
          </a:p>
          <a:p>
            <a:r>
              <a:rPr lang="en-US" sz="2000" b="1" dirty="0"/>
              <a:t>4.	Benefits of Using AI in Mediation</a:t>
            </a:r>
          </a:p>
          <a:p>
            <a:r>
              <a:rPr lang="en-US" sz="2000" b="1" dirty="0"/>
              <a:t>5.	Risks of Using AI in Mediation</a:t>
            </a:r>
          </a:p>
          <a:p>
            <a:r>
              <a:rPr lang="en-US" sz="2000" b="1" dirty="0"/>
              <a:t>6.	Ethical Concerns</a:t>
            </a:r>
          </a:p>
          <a:p>
            <a:r>
              <a:rPr lang="en-US" sz="2000" b="1" dirty="0"/>
              <a:t>7.	IBA and JAMS Rules of Ethics</a:t>
            </a:r>
          </a:p>
          <a:p>
            <a:r>
              <a:rPr lang="en-US" sz="2000" b="1" dirty="0"/>
              <a:t>8.	For Attorneys:  Applicable MRPC</a:t>
            </a:r>
          </a:p>
          <a:p>
            <a:endParaRPr lang="en-US" sz="1800" dirty="0"/>
          </a:p>
        </p:txBody>
      </p:sp>
      <p:sp>
        <p:nvSpPr>
          <p:cNvPr id="2" name="Slide Number Placeholder 1">
            <a:extLst>
              <a:ext uri="{FF2B5EF4-FFF2-40B4-BE49-F238E27FC236}">
                <a16:creationId xmlns:a16="http://schemas.microsoft.com/office/drawing/2014/main" id="{0F77553E-6456-7CD9-7F13-5C8BF8958534}"/>
              </a:ext>
            </a:extLst>
          </p:cNvPr>
          <p:cNvSpPr>
            <a:spLocks noGrp="1"/>
          </p:cNvSpPr>
          <p:nvPr>
            <p:ph type="sldNum" sz="quarter" idx="12"/>
          </p:nvPr>
        </p:nvSpPr>
        <p:spPr/>
        <p:txBody>
          <a:bodyPr/>
          <a:lstStyle/>
          <a:p>
            <a:fld id="{8569A7FC-5743-4517-B3CE-B9650F286C2E}" type="slidenum">
              <a:rPr lang="en-US" smtClean="0"/>
              <a:pPr/>
              <a:t>2</a:t>
            </a:fld>
            <a:endParaRPr lang="en-US" dirty="0"/>
          </a:p>
        </p:txBody>
      </p:sp>
      <p:pic>
        <p:nvPicPr>
          <p:cNvPr id="3" name="Picture 2">
            <a:extLst>
              <a:ext uri="{FF2B5EF4-FFF2-40B4-BE49-F238E27FC236}">
                <a16:creationId xmlns:a16="http://schemas.microsoft.com/office/drawing/2014/main" id="{83042F0F-77B2-0702-0841-6D5DBDCA6CD5}"/>
              </a:ext>
            </a:extLst>
          </p:cNvPr>
          <p:cNvPicPr>
            <a:picLocks noChangeAspect="1"/>
          </p:cNvPicPr>
          <p:nvPr/>
        </p:nvPicPr>
        <p:blipFill>
          <a:blip r:embed="rId2"/>
          <a:stretch>
            <a:fillRect/>
          </a:stretch>
        </p:blipFill>
        <p:spPr>
          <a:xfrm>
            <a:off x="5839886" y="1487424"/>
            <a:ext cx="2850724" cy="2763202"/>
          </a:xfrm>
          <a:prstGeom prst="rect">
            <a:avLst/>
          </a:prstGeom>
        </p:spPr>
      </p:pic>
    </p:spTree>
    <p:extLst>
      <p:ext uri="{BB962C8B-B14F-4D97-AF65-F5344CB8AC3E}">
        <p14:creationId xmlns:p14="http://schemas.microsoft.com/office/powerpoint/2010/main" val="12917502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F5BC0E-A1A0-CB6F-9E70-722AC35C6D88}"/>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DE9DF273-A211-5A8F-BA6C-C16A694CEFF8}"/>
              </a:ext>
            </a:extLst>
          </p:cNvPr>
          <p:cNvSpPr>
            <a:spLocks noGrp="1"/>
          </p:cNvSpPr>
          <p:nvPr>
            <p:ph type="title"/>
          </p:nvPr>
        </p:nvSpPr>
        <p:spPr/>
        <p:txBody>
          <a:bodyPr>
            <a:normAutofit/>
          </a:bodyPr>
          <a:lstStyle/>
          <a:p>
            <a:r>
              <a:rPr lang="en-US" b="1" dirty="0"/>
              <a:t>BENEFITS OF AI to MEDIATION</a:t>
            </a:r>
          </a:p>
        </p:txBody>
      </p:sp>
      <p:sp>
        <p:nvSpPr>
          <p:cNvPr id="7" name="Content Placeholder 6">
            <a:extLst>
              <a:ext uri="{FF2B5EF4-FFF2-40B4-BE49-F238E27FC236}">
                <a16:creationId xmlns:a16="http://schemas.microsoft.com/office/drawing/2014/main" id="{13D64C1E-66AB-CCA7-1002-F221E611E9F5}"/>
              </a:ext>
            </a:extLst>
          </p:cNvPr>
          <p:cNvSpPr>
            <a:spLocks noGrp="1"/>
          </p:cNvSpPr>
          <p:nvPr>
            <p:ph sz="quarter" idx="10"/>
          </p:nvPr>
        </p:nvSpPr>
        <p:spPr>
          <a:xfrm>
            <a:off x="335280" y="1239068"/>
            <a:ext cx="8229600" cy="3776472"/>
          </a:xfrm>
        </p:spPr>
        <p:txBody>
          <a:bodyPr>
            <a:noAutofit/>
          </a:bodyPr>
          <a:lstStyle/>
          <a:p>
            <a:pPr>
              <a:lnSpc>
                <a:spcPct val="100000"/>
              </a:lnSpc>
            </a:pPr>
            <a:r>
              <a:rPr lang="en-US" sz="2200" b="1" dirty="0"/>
              <a:t>Predictive Analytics: </a:t>
            </a:r>
            <a:r>
              <a:rPr lang="en-US" sz="2200" dirty="0"/>
              <a:t>Machine Learning to Predict Case Outcomes Based on Past Rulings and Agreements</a:t>
            </a:r>
          </a:p>
          <a:p>
            <a:pPr>
              <a:lnSpc>
                <a:spcPct val="100000"/>
              </a:lnSpc>
            </a:pPr>
            <a:r>
              <a:rPr lang="en-US" sz="2200" b="1" dirty="0"/>
              <a:t>Natural Language Processing (NLP): </a:t>
            </a:r>
            <a:r>
              <a:rPr lang="en-US" sz="2200" dirty="0"/>
              <a:t>Chatbots Interpret Inputs and Propose Solutions</a:t>
            </a:r>
          </a:p>
          <a:p>
            <a:pPr>
              <a:lnSpc>
                <a:spcPct val="100000"/>
              </a:lnSpc>
            </a:pPr>
            <a:r>
              <a:rPr lang="en-US" sz="2200" b="1" dirty="0"/>
              <a:t>Emotional Intelligence (EI): </a:t>
            </a:r>
            <a:r>
              <a:rPr lang="en-US" sz="2200" dirty="0"/>
              <a:t>Analyze Participants’ Emotional Cues Through Speech and Facial Recognition Technologies. </a:t>
            </a:r>
          </a:p>
          <a:p>
            <a:pPr lvl="1">
              <a:lnSpc>
                <a:spcPct val="100000"/>
              </a:lnSpc>
            </a:pPr>
            <a:r>
              <a:rPr lang="en-US" sz="2000" dirty="0"/>
              <a:t>= Mediators Can </a:t>
            </a:r>
            <a:r>
              <a:rPr lang="en-US" sz="2000" b="1" dirty="0"/>
              <a:t>Tailor</a:t>
            </a:r>
            <a:r>
              <a:rPr lang="en-US" sz="2000" dirty="0"/>
              <a:t> Approach to Defuse Tensions and Build Rapport More Effectively</a:t>
            </a:r>
          </a:p>
          <a:p>
            <a:pPr>
              <a:lnSpc>
                <a:spcPct val="100000"/>
              </a:lnSpc>
            </a:pPr>
            <a:endParaRPr lang="en-US" sz="2200" b="1" dirty="0"/>
          </a:p>
        </p:txBody>
      </p:sp>
      <p:sp>
        <p:nvSpPr>
          <p:cNvPr id="2" name="Slide Number Placeholder 1">
            <a:extLst>
              <a:ext uri="{FF2B5EF4-FFF2-40B4-BE49-F238E27FC236}">
                <a16:creationId xmlns:a16="http://schemas.microsoft.com/office/drawing/2014/main" id="{4F3CFDFC-2E36-EF0C-E507-1DB12592BF0D}"/>
              </a:ext>
            </a:extLst>
          </p:cNvPr>
          <p:cNvSpPr>
            <a:spLocks noGrp="1"/>
          </p:cNvSpPr>
          <p:nvPr>
            <p:ph type="sldNum" sz="quarter" idx="12"/>
          </p:nvPr>
        </p:nvSpPr>
        <p:spPr/>
        <p:txBody>
          <a:bodyPr/>
          <a:lstStyle/>
          <a:p>
            <a:fld id="{8569A7FC-5743-4517-B3CE-B9650F286C2E}" type="slidenum">
              <a:rPr lang="en-US" smtClean="0"/>
              <a:pPr/>
              <a:t>20</a:t>
            </a:fld>
            <a:endParaRPr lang="en-US" dirty="0"/>
          </a:p>
        </p:txBody>
      </p:sp>
      <p:pic>
        <p:nvPicPr>
          <p:cNvPr id="3" name="Picture 2">
            <a:extLst>
              <a:ext uri="{FF2B5EF4-FFF2-40B4-BE49-F238E27FC236}">
                <a16:creationId xmlns:a16="http://schemas.microsoft.com/office/drawing/2014/main" id="{557365C1-2D35-B86E-4386-6A80A7BF9B0B}"/>
              </a:ext>
            </a:extLst>
          </p:cNvPr>
          <p:cNvPicPr>
            <a:picLocks noChangeAspect="1"/>
          </p:cNvPicPr>
          <p:nvPr/>
        </p:nvPicPr>
        <p:blipFill>
          <a:blip r:embed="rId2"/>
          <a:stretch>
            <a:fillRect/>
          </a:stretch>
        </p:blipFill>
        <p:spPr>
          <a:xfrm>
            <a:off x="6690360" y="4087661"/>
            <a:ext cx="2453640" cy="1306484"/>
          </a:xfrm>
          <a:prstGeom prst="rect">
            <a:avLst/>
          </a:prstGeom>
        </p:spPr>
      </p:pic>
    </p:spTree>
    <p:extLst>
      <p:ext uri="{BB962C8B-B14F-4D97-AF65-F5344CB8AC3E}">
        <p14:creationId xmlns:p14="http://schemas.microsoft.com/office/powerpoint/2010/main" val="12177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8FA31-B407-F6E9-2AF8-1CBB331F82DE}"/>
              </a:ext>
            </a:extLst>
          </p:cNvPr>
          <p:cNvSpPr>
            <a:spLocks noGrp="1"/>
          </p:cNvSpPr>
          <p:nvPr>
            <p:ph type="title"/>
          </p:nvPr>
        </p:nvSpPr>
        <p:spPr/>
        <p:txBody>
          <a:bodyPr/>
          <a:lstStyle/>
          <a:p>
            <a:r>
              <a:rPr lang="en-US" b="1" dirty="0"/>
              <a:t>RISKS OF AI to MEDIATION</a:t>
            </a:r>
          </a:p>
        </p:txBody>
      </p:sp>
      <p:sp>
        <p:nvSpPr>
          <p:cNvPr id="3" name="Content Placeholder 2">
            <a:extLst>
              <a:ext uri="{FF2B5EF4-FFF2-40B4-BE49-F238E27FC236}">
                <a16:creationId xmlns:a16="http://schemas.microsoft.com/office/drawing/2014/main" id="{025B2836-01CF-C639-1953-250AA980CF90}"/>
              </a:ext>
            </a:extLst>
          </p:cNvPr>
          <p:cNvSpPr>
            <a:spLocks noGrp="1"/>
          </p:cNvSpPr>
          <p:nvPr>
            <p:ph sz="quarter" idx="10"/>
          </p:nvPr>
        </p:nvSpPr>
        <p:spPr>
          <a:xfrm>
            <a:off x="144780" y="1100510"/>
            <a:ext cx="8481060" cy="3345555"/>
          </a:xfrm>
        </p:spPr>
        <p:txBody>
          <a:bodyPr>
            <a:normAutofit/>
          </a:bodyPr>
          <a:lstStyle/>
          <a:p>
            <a:r>
              <a:rPr lang="en-US" sz="2000" dirty="0"/>
              <a:t>AI Wants to be Helpful</a:t>
            </a:r>
          </a:p>
          <a:p>
            <a:r>
              <a:rPr lang="en-US" sz="2000" dirty="0"/>
              <a:t>“Engagement Optimization”</a:t>
            </a:r>
          </a:p>
        </p:txBody>
      </p:sp>
      <p:sp>
        <p:nvSpPr>
          <p:cNvPr id="4" name="Slide Number Placeholder 3">
            <a:extLst>
              <a:ext uri="{FF2B5EF4-FFF2-40B4-BE49-F238E27FC236}">
                <a16:creationId xmlns:a16="http://schemas.microsoft.com/office/drawing/2014/main" id="{AC7DE3FA-3F7E-CA50-1FEA-41A46BF4CF15}"/>
              </a:ext>
            </a:extLst>
          </p:cNvPr>
          <p:cNvSpPr>
            <a:spLocks noGrp="1"/>
          </p:cNvSpPr>
          <p:nvPr>
            <p:ph type="sldNum" sz="quarter" idx="12"/>
          </p:nvPr>
        </p:nvSpPr>
        <p:spPr/>
        <p:txBody>
          <a:bodyPr/>
          <a:lstStyle/>
          <a:p>
            <a:fld id="{8569A7FC-5743-4517-B3CE-B9650F286C2E}" type="slidenum">
              <a:rPr lang="en-US" smtClean="0"/>
              <a:pPr/>
              <a:t>21</a:t>
            </a:fld>
            <a:endParaRPr lang="en-US" dirty="0"/>
          </a:p>
        </p:txBody>
      </p:sp>
      <p:pic>
        <p:nvPicPr>
          <p:cNvPr id="5" name="Picture 4">
            <a:extLst>
              <a:ext uri="{FF2B5EF4-FFF2-40B4-BE49-F238E27FC236}">
                <a16:creationId xmlns:a16="http://schemas.microsoft.com/office/drawing/2014/main" id="{14493AF7-61C5-A607-B851-6DFFAD1C39E1}"/>
              </a:ext>
            </a:extLst>
          </p:cNvPr>
          <p:cNvPicPr>
            <a:picLocks noChangeAspect="1"/>
          </p:cNvPicPr>
          <p:nvPr/>
        </p:nvPicPr>
        <p:blipFill>
          <a:blip r:embed="rId2"/>
          <a:stretch>
            <a:fillRect/>
          </a:stretch>
        </p:blipFill>
        <p:spPr>
          <a:xfrm>
            <a:off x="3578336" y="1548827"/>
            <a:ext cx="5565664" cy="3670111"/>
          </a:xfrm>
          <a:prstGeom prst="rect">
            <a:avLst/>
          </a:prstGeom>
        </p:spPr>
      </p:pic>
    </p:spTree>
    <p:extLst>
      <p:ext uri="{BB962C8B-B14F-4D97-AF65-F5344CB8AC3E}">
        <p14:creationId xmlns:p14="http://schemas.microsoft.com/office/powerpoint/2010/main" val="2926449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25C965-B3DF-7ED7-A08C-F5448E1FD4EE}"/>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5C6D6C10-1590-22B0-AB51-1713932A2BDE}"/>
              </a:ext>
            </a:extLst>
          </p:cNvPr>
          <p:cNvSpPr>
            <a:spLocks noGrp="1"/>
          </p:cNvSpPr>
          <p:nvPr>
            <p:ph type="title"/>
          </p:nvPr>
        </p:nvSpPr>
        <p:spPr/>
        <p:txBody>
          <a:bodyPr>
            <a:normAutofit/>
          </a:bodyPr>
          <a:lstStyle/>
          <a:p>
            <a:r>
              <a:rPr lang="en-US" b="1" dirty="0"/>
              <a:t>RISKS OF AI to MEDIATION</a:t>
            </a:r>
          </a:p>
        </p:txBody>
      </p:sp>
      <p:sp>
        <p:nvSpPr>
          <p:cNvPr id="7" name="Content Placeholder 6">
            <a:extLst>
              <a:ext uri="{FF2B5EF4-FFF2-40B4-BE49-F238E27FC236}">
                <a16:creationId xmlns:a16="http://schemas.microsoft.com/office/drawing/2014/main" id="{AE24E41F-76A1-B0E5-5897-A160B19292F4}"/>
              </a:ext>
            </a:extLst>
          </p:cNvPr>
          <p:cNvSpPr>
            <a:spLocks noGrp="1"/>
          </p:cNvSpPr>
          <p:nvPr>
            <p:ph sz="quarter" idx="10"/>
          </p:nvPr>
        </p:nvSpPr>
        <p:spPr>
          <a:xfrm>
            <a:off x="342900" y="1092708"/>
            <a:ext cx="8229600" cy="3776472"/>
          </a:xfrm>
        </p:spPr>
        <p:txBody>
          <a:bodyPr>
            <a:noAutofit/>
          </a:bodyPr>
          <a:lstStyle/>
          <a:p>
            <a:pPr>
              <a:lnSpc>
                <a:spcPct val="100000"/>
              </a:lnSpc>
            </a:pPr>
            <a:r>
              <a:rPr lang="en-US" sz="2200" b="1" dirty="0"/>
              <a:t>Introduces Errors Into the Process</a:t>
            </a:r>
          </a:p>
          <a:p>
            <a:pPr lvl="1">
              <a:lnSpc>
                <a:spcPct val="100000"/>
              </a:lnSpc>
            </a:pPr>
            <a:r>
              <a:rPr lang="en-US" sz="2000" dirty="0"/>
              <a:t>Hallucinations </a:t>
            </a:r>
          </a:p>
          <a:p>
            <a:pPr>
              <a:lnSpc>
                <a:spcPct val="100000"/>
              </a:lnSpc>
            </a:pPr>
            <a:r>
              <a:rPr lang="en-US" sz="2200" b="1" dirty="0"/>
              <a:t>Cannot Deal With Emotions</a:t>
            </a:r>
          </a:p>
          <a:p>
            <a:pPr lvl="1">
              <a:lnSpc>
                <a:spcPct val="100000"/>
              </a:lnSpc>
            </a:pPr>
            <a:r>
              <a:rPr lang="en-US" sz="2000" dirty="0"/>
              <a:t>Anger, Frustration, Fear</a:t>
            </a:r>
          </a:p>
          <a:p>
            <a:pPr>
              <a:lnSpc>
                <a:spcPct val="100000"/>
              </a:lnSpc>
            </a:pPr>
            <a:r>
              <a:rPr lang="en-US" sz="2200" b="1" dirty="0"/>
              <a:t>Reads and Expands on Bias</a:t>
            </a:r>
          </a:p>
          <a:p>
            <a:pPr>
              <a:lnSpc>
                <a:spcPct val="100000"/>
              </a:lnSpc>
            </a:pPr>
            <a:r>
              <a:rPr lang="en-US" sz="2200" b="1" dirty="0"/>
              <a:t>May Add Confidential Information to World-Wide Database</a:t>
            </a:r>
          </a:p>
          <a:p>
            <a:pPr>
              <a:lnSpc>
                <a:spcPct val="100000"/>
              </a:lnSpc>
            </a:pPr>
            <a:endParaRPr lang="en-US" sz="2200" b="1" dirty="0"/>
          </a:p>
        </p:txBody>
      </p:sp>
      <p:sp>
        <p:nvSpPr>
          <p:cNvPr id="2" name="Slide Number Placeholder 1">
            <a:extLst>
              <a:ext uri="{FF2B5EF4-FFF2-40B4-BE49-F238E27FC236}">
                <a16:creationId xmlns:a16="http://schemas.microsoft.com/office/drawing/2014/main" id="{4BD3C977-333C-BE6C-E309-70DE02A9E801}"/>
              </a:ext>
            </a:extLst>
          </p:cNvPr>
          <p:cNvSpPr>
            <a:spLocks noGrp="1"/>
          </p:cNvSpPr>
          <p:nvPr>
            <p:ph type="sldNum" sz="quarter" idx="12"/>
          </p:nvPr>
        </p:nvSpPr>
        <p:spPr/>
        <p:txBody>
          <a:bodyPr/>
          <a:lstStyle/>
          <a:p>
            <a:fld id="{8569A7FC-5743-4517-B3CE-B9650F286C2E}" type="slidenum">
              <a:rPr lang="en-US" smtClean="0"/>
              <a:pPr/>
              <a:t>22</a:t>
            </a:fld>
            <a:endParaRPr lang="en-US" dirty="0"/>
          </a:p>
        </p:txBody>
      </p:sp>
      <p:pic>
        <p:nvPicPr>
          <p:cNvPr id="3" name="Picture 2">
            <a:extLst>
              <a:ext uri="{FF2B5EF4-FFF2-40B4-BE49-F238E27FC236}">
                <a16:creationId xmlns:a16="http://schemas.microsoft.com/office/drawing/2014/main" id="{D290A6FB-AAB1-1A81-B725-0014A5B8EEF3}"/>
              </a:ext>
            </a:extLst>
          </p:cNvPr>
          <p:cNvPicPr>
            <a:picLocks noChangeAspect="1"/>
          </p:cNvPicPr>
          <p:nvPr/>
        </p:nvPicPr>
        <p:blipFill>
          <a:blip r:embed="rId2"/>
          <a:stretch>
            <a:fillRect/>
          </a:stretch>
        </p:blipFill>
        <p:spPr>
          <a:xfrm>
            <a:off x="5221605" y="1479232"/>
            <a:ext cx="3181350" cy="1438275"/>
          </a:xfrm>
          <a:prstGeom prst="rect">
            <a:avLst/>
          </a:prstGeom>
        </p:spPr>
      </p:pic>
    </p:spTree>
    <p:extLst>
      <p:ext uri="{BB962C8B-B14F-4D97-AF65-F5344CB8AC3E}">
        <p14:creationId xmlns:p14="http://schemas.microsoft.com/office/powerpoint/2010/main" val="29763248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26143-EA6D-A944-E021-13980DADC2F6}"/>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5D90DF8A-7271-814D-A091-5E52ABF93EAA}"/>
              </a:ext>
            </a:extLst>
          </p:cNvPr>
          <p:cNvSpPr>
            <a:spLocks noGrp="1"/>
          </p:cNvSpPr>
          <p:nvPr>
            <p:ph type="title"/>
          </p:nvPr>
        </p:nvSpPr>
        <p:spPr/>
        <p:txBody>
          <a:bodyPr>
            <a:normAutofit/>
          </a:bodyPr>
          <a:lstStyle/>
          <a:p>
            <a:r>
              <a:rPr lang="en-US" b="1" dirty="0"/>
              <a:t>ETHICAL CONCERNS</a:t>
            </a:r>
          </a:p>
        </p:txBody>
      </p:sp>
      <p:sp>
        <p:nvSpPr>
          <p:cNvPr id="7" name="Content Placeholder 6">
            <a:extLst>
              <a:ext uri="{FF2B5EF4-FFF2-40B4-BE49-F238E27FC236}">
                <a16:creationId xmlns:a16="http://schemas.microsoft.com/office/drawing/2014/main" id="{645A8C4B-51C1-D251-7AE5-373E670E7B24}"/>
              </a:ext>
            </a:extLst>
          </p:cNvPr>
          <p:cNvSpPr>
            <a:spLocks noGrp="1"/>
          </p:cNvSpPr>
          <p:nvPr>
            <p:ph sz="quarter" idx="10"/>
          </p:nvPr>
        </p:nvSpPr>
        <p:spPr>
          <a:xfrm>
            <a:off x="342900" y="1092708"/>
            <a:ext cx="8229600" cy="3776472"/>
          </a:xfrm>
        </p:spPr>
        <p:txBody>
          <a:bodyPr>
            <a:noAutofit/>
          </a:bodyPr>
          <a:lstStyle/>
          <a:p>
            <a:pPr marL="0" indent="0">
              <a:lnSpc>
                <a:spcPct val="100000"/>
              </a:lnSpc>
              <a:buNone/>
            </a:pPr>
            <a:r>
              <a:rPr lang="en-US" sz="2200" b="1" dirty="0"/>
              <a:t>1. Algorithmic Bias and Fairness</a:t>
            </a:r>
          </a:p>
          <a:p>
            <a:pPr lvl="1"/>
            <a:r>
              <a:rPr lang="en-US" sz="2000" dirty="0"/>
              <a:t>Biases May Be Embedded in the Data </a:t>
            </a:r>
          </a:p>
          <a:p>
            <a:pPr lvl="1"/>
            <a:r>
              <a:rPr lang="en-US" sz="2000" dirty="0"/>
              <a:t>Can Lead to Unfair Outcomes </a:t>
            </a:r>
          </a:p>
          <a:p>
            <a:pPr lvl="1"/>
            <a:r>
              <a:rPr lang="en-US" sz="2000" dirty="0"/>
              <a:t>May Favor Certain Parties Over Others</a:t>
            </a:r>
          </a:p>
          <a:p>
            <a:pPr lvl="1"/>
            <a:r>
              <a:rPr lang="en-US" sz="2000" dirty="0"/>
              <a:t>Studies Show Some Legal Programs Disadvantage Minority Groups</a:t>
            </a:r>
          </a:p>
          <a:p>
            <a:pPr lvl="1"/>
            <a:endParaRPr lang="en-US" sz="2000" dirty="0"/>
          </a:p>
          <a:p>
            <a:pPr lvl="1"/>
            <a:r>
              <a:rPr lang="en-US" sz="2000" b="1" i="1" dirty="0"/>
              <a:t>SO</a:t>
            </a:r>
            <a:r>
              <a:rPr lang="en-US" sz="2000" i="1" dirty="0"/>
              <a:t>:</a:t>
            </a:r>
            <a:r>
              <a:rPr lang="en-US" sz="2000" dirty="0"/>
              <a:t> Watch AI Output for Potential Bias</a:t>
            </a:r>
          </a:p>
          <a:p>
            <a:pPr>
              <a:lnSpc>
                <a:spcPct val="100000"/>
              </a:lnSpc>
            </a:pPr>
            <a:endParaRPr lang="en-US" sz="2200" b="1" dirty="0"/>
          </a:p>
        </p:txBody>
      </p:sp>
      <p:sp>
        <p:nvSpPr>
          <p:cNvPr id="2" name="Slide Number Placeholder 1">
            <a:extLst>
              <a:ext uri="{FF2B5EF4-FFF2-40B4-BE49-F238E27FC236}">
                <a16:creationId xmlns:a16="http://schemas.microsoft.com/office/drawing/2014/main" id="{CC29C75E-8F44-1C96-1A3A-DDBEAD0AAD4C}"/>
              </a:ext>
            </a:extLst>
          </p:cNvPr>
          <p:cNvSpPr>
            <a:spLocks noGrp="1"/>
          </p:cNvSpPr>
          <p:nvPr>
            <p:ph type="sldNum" sz="quarter" idx="12"/>
          </p:nvPr>
        </p:nvSpPr>
        <p:spPr/>
        <p:txBody>
          <a:bodyPr/>
          <a:lstStyle/>
          <a:p>
            <a:fld id="{8569A7FC-5743-4517-B3CE-B9650F286C2E}" type="slidenum">
              <a:rPr lang="en-US" smtClean="0"/>
              <a:pPr/>
              <a:t>23</a:t>
            </a:fld>
            <a:endParaRPr lang="en-US" dirty="0"/>
          </a:p>
        </p:txBody>
      </p:sp>
      <p:pic>
        <p:nvPicPr>
          <p:cNvPr id="3" name="Picture 2">
            <a:extLst>
              <a:ext uri="{FF2B5EF4-FFF2-40B4-BE49-F238E27FC236}">
                <a16:creationId xmlns:a16="http://schemas.microsoft.com/office/drawing/2014/main" id="{48E626B9-1CC6-6384-2D93-D3F37CA6A541}"/>
              </a:ext>
            </a:extLst>
          </p:cNvPr>
          <p:cNvPicPr>
            <a:picLocks noChangeAspect="1"/>
          </p:cNvPicPr>
          <p:nvPr/>
        </p:nvPicPr>
        <p:blipFill>
          <a:blip r:embed="rId2"/>
          <a:stretch>
            <a:fillRect/>
          </a:stretch>
        </p:blipFill>
        <p:spPr>
          <a:xfrm>
            <a:off x="5454015" y="1262062"/>
            <a:ext cx="3905250" cy="1171575"/>
          </a:xfrm>
          <a:prstGeom prst="rect">
            <a:avLst/>
          </a:prstGeom>
        </p:spPr>
      </p:pic>
    </p:spTree>
    <p:extLst>
      <p:ext uri="{BB962C8B-B14F-4D97-AF65-F5344CB8AC3E}">
        <p14:creationId xmlns:p14="http://schemas.microsoft.com/office/powerpoint/2010/main" val="34355786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925E4-4EF8-7C73-9E92-0303F5610C3F}"/>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F4C95A68-854B-968F-7AAB-0DAB4326AD25}"/>
              </a:ext>
            </a:extLst>
          </p:cNvPr>
          <p:cNvSpPr>
            <a:spLocks noGrp="1"/>
          </p:cNvSpPr>
          <p:nvPr>
            <p:ph type="title"/>
          </p:nvPr>
        </p:nvSpPr>
        <p:spPr/>
        <p:txBody>
          <a:bodyPr>
            <a:normAutofit/>
          </a:bodyPr>
          <a:lstStyle/>
          <a:p>
            <a:r>
              <a:rPr lang="en-US" b="1" dirty="0"/>
              <a:t>ETHICAL CONCERNS</a:t>
            </a:r>
          </a:p>
        </p:txBody>
      </p:sp>
      <p:sp>
        <p:nvSpPr>
          <p:cNvPr id="7" name="Content Placeholder 6">
            <a:extLst>
              <a:ext uri="{FF2B5EF4-FFF2-40B4-BE49-F238E27FC236}">
                <a16:creationId xmlns:a16="http://schemas.microsoft.com/office/drawing/2014/main" id="{3EC2D513-C376-D495-48EE-395EB406AC82}"/>
              </a:ext>
            </a:extLst>
          </p:cNvPr>
          <p:cNvSpPr>
            <a:spLocks noGrp="1"/>
          </p:cNvSpPr>
          <p:nvPr>
            <p:ph sz="quarter" idx="10"/>
          </p:nvPr>
        </p:nvSpPr>
        <p:spPr>
          <a:xfrm>
            <a:off x="342900" y="1092708"/>
            <a:ext cx="8229600" cy="3776472"/>
          </a:xfrm>
        </p:spPr>
        <p:txBody>
          <a:bodyPr>
            <a:noAutofit/>
          </a:bodyPr>
          <a:lstStyle/>
          <a:p>
            <a:pPr marL="0" indent="0">
              <a:lnSpc>
                <a:spcPct val="100000"/>
              </a:lnSpc>
              <a:buNone/>
            </a:pPr>
            <a:r>
              <a:rPr lang="en-US" sz="2200" b="1" dirty="0"/>
              <a:t>2. Role of Human Judgment</a:t>
            </a:r>
          </a:p>
          <a:p>
            <a:pPr lvl="1"/>
            <a:r>
              <a:rPr lang="en-US" sz="2000" dirty="0"/>
              <a:t>AI Lacks Ability to Interpret Emotions, Cultural Nuances, and Unique Human Circumstances</a:t>
            </a:r>
          </a:p>
          <a:p>
            <a:pPr lvl="1"/>
            <a:endParaRPr lang="en-US" sz="2000" dirty="0"/>
          </a:p>
          <a:p>
            <a:pPr lvl="1"/>
            <a:r>
              <a:rPr lang="en-US" sz="2000" b="1" i="1" dirty="0"/>
              <a:t>SO</a:t>
            </a:r>
            <a:r>
              <a:rPr lang="en-US" sz="2000" i="1" dirty="0"/>
              <a:t>:  </a:t>
            </a:r>
            <a:r>
              <a:rPr lang="en-US" sz="2000" dirty="0"/>
              <a:t>Use AI as a Decision-</a:t>
            </a:r>
            <a:r>
              <a:rPr lang="en-US" sz="2000" i="1" dirty="0"/>
              <a:t>Support</a:t>
            </a:r>
            <a:r>
              <a:rPr lang="en-US" sz="2000" dirty="0"/>
              <a:t> Tool Rather than a </a:t>
            </a:r>
            <a:r>
              <a:rPr lang="en-US" sz="2000" i="1" dirty="0"/>
              <a:t>Decision-Maker</a:t>
            </a:r>
          </a:p>
          <a:p>
            <a:pPr lvl="1"/>
            <a:r>
              <a:rPr lang="en-US" sz="2000" dirty="0"/>
              <a:t>Use Human Ability to Read Cues</a:t>
            </a:r>
            <a:endParaRPr lang="en-US" dirty="0"/>
          </a:p>
        </p:txBody>
      </p:sp>
      <p:sp>
        <p:nvSpPr>
          <p:cNvPr id="2" name="Slide Number Placeholder 1">
            <a:extLst>
              <a:ext uri="{FF2B5EF4-FFF2-40B4-BE49-F238E27FC236}">
                <a16:creationId xmlns:a16="http://schemas.microsoft.com/office/drawing/2014/main" id="{0051890F-5EC9-D8BD-7EBF-EE4D7B4E9AB9}"/>
              </a:ext>
            </a:extLst>
          </p:cNvPr>
          <p:cNvSpPr>
            <a:spLocks noGrp="1"/>
          </p:cNvSpPr>
          <p:nvPr>
            <p:ph type="sldNum" sz="quarter" idx="12"/>
          </p:nvPr>
        </p:nvSpPr>
        <p:spPr/>
        <p:txBody>
          <a:bodyPr/>
          <a:lstStyle/>
          <a:p>
            <a:fld id="{8569A7FC-5743-4517-B3CE-B9650F286C2E}" type="slidenum">
              <a:rPr lang="en-US" smtClean="0"/>
              <a:pPr/>
              <a:t>24</a:t>
            </a:fld>
            <a:endParaRPr lang="en-US" dirty="0"/>
          </a:p>
        </p:txBody>
      </p:sp>
      <p:pic>
        <p:nvPicPr>
          <p:cNvPr id="3" name="Picture 2">
            <a:extLst>
              <a:ext uri="{FF2B5EF4-FFF2-40B4-BE49-F238E27FC236}">
                <a16:creationId xmlns:a16="http://schemas.microsoft.com/office/drawing/2014/main" id="{49EB4480-1D4A-6385-88F6-4D728B4B7950}"/>
              </a:ext>
            </a:extLst>
          </p:cNvPr>
          <p:cNvPicPr>
            <a:picLocks noChangeAspect="1"/>
          </p:cNvPicPr>
          <p:nvPr/>
        </p:nvPicPr>
        <p:blipFill>
          <a:blip r:embed="rId2"/>
          <a:stretch>
            <a:fillRect/>
          </a:stretch>
        </p:blipFill>
        <p:spPr>
          <a:xfrm>
            <a:off x="6480230" y="3400425"/>
            <a:ext cx="2619375" cy="1743075"/>
          </a:xfrm>
          <a:prstGeom prst="rect">
            <a:avLst/>
          </a:prstGeom>
        </p:spPr>
      </p:pic>
    </p:spTree>
    <p:extLst>
      <p:ext uri="{BB962C8B-B14F-4D97-AF65-F5344CB8AC3E}">
        <p14:creationId xmlns:p14="http://schemas.microsoft.com/office/powerpoint/2010/main" val="30480158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34D16F-996E-260D-189A-7045CD56BD4A}"/>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212E6BB8-AA5B-9117-F05A-0BDBECFE9225}"/>
              </a:ext>
            </a:extLst>
          </p:cNvPr>
          <p:cNvSpPr>
            <a:spLocks noGrp="1"/>
          </p:cNvSpPr>
          <p:nvPr>
            <p:ph type="title"/>
          </p:nvPr>
        </p:nvSpPr>
        <p:spPr/>
        <p:txBody>
          <a:bodyPr>
            <a:normAutofit/>
          </a:bodyPr>
          <a:lstStyle/>
          <a:p>
            <a:r>
              <a:rPr lang="en-US" b="1" dirty="0"/>
              <a:t>ETHICAL CONCERNS</a:t>
            </a:r>
          </a:p>
        </p:txBody>
      </p:sp>
      <p:sp>
        <p:nvSpPr>
          <p:cNvPr id="7" name="Content Placeholder 6">
            <a:extLst>
              <a:ext uri="{FF2B5EF4-FFF2-40B4-BE49-F238E27FC236}">
                <a16:creationId xmlns:a16="http://schemas.microsoft.com/office/drawing/2014/main" id="{65CE9B95-8CDB-513F-DBEB-F623A602194B}"/>
              </a:ext>
            </a:extLst>
          </p:cNvPr>
          <p:cNvSpPr>
            <a:spLocks noGrp="1"/>
          </p:cNvSpPr>
          <p:nvPr>
            <p:ph sz="quarter" idx="10"/>
          </p:nvPr>
        </p:nvSpPr>
        <p:spPr>
          <a:xfrm>
            <a:off x="342900" y="1092708"/>
            <a:ext cx="8229600" cy="3776472"/>
          </a:xfrm>
        </p:spPr>
        <p:txBody>
          <a:bodyPr>
            <a:noAutofit/>
          </a:bodyPr>
          <a:lstStyle/>
          <a:p>
            <a:pPr marL="0" indent="0">
              <a:lnSpc>
                <a:spcPct val="100000"/>
              </a:lnSpc>
              <a:buNone/>
            </a:pPr>
            <a:r>
              <a:rPr lang="en-US" sz="2200" b="1" dirty="0"/>
              <a:t>3. Data Privacy and Security</a:t>
            </a:r>
          </a:p>
          <a:p>
            <a:pPr lvl="1"/>
            <a:r>
              <a:rPr lang="en-US" sz="2000" dirty="0"/>
              <a:t>Input Sensitive Data</a:t>
            </a:r>
          </a:p>
          <a:p>
            <a:pPr lvl="2"/>
            <a:r>
              <a:rPr lang="en-US" sz="1800" dirty="0"/>
              <a:t>Financial Details</a:t>
            </a:r>
          </a:p>
          <a:p>
            <a:pPr lvl="2"/>
            <a:r>
              <a:rPr lang="en-US" sz="1800" dirty="0"/>
              <a:t>Personal Disputes</a:t>
            </a:r>
          </a:p>
          <a:p>
            <a:pPr lvl="2"/>
            <a:r>
              <a:rPr lang="en-US" sz="1800" dirty="0"/>
              <a:t>Legal Information</a:t>
            </a:r>
          </a:p>
          <a:p>
            <a:pPr lvl="2"/>
            <a:endParaRPr lang="en-US" sz="1600" dirty="0"/>
          </a:p>
          <a:p>
            <a:pPr lvl="1"/>
            <a:r>
              <a:rPr lang="en-US" sz="2000" b="1" i="1" dirty="0"/>
              <a:t>SO</a:t>
            </a:r>
            <a:r>
              <a:rPr lang="en-US" sz="2000" i="1" dirty="0"/>
              <a:t>: End-to-End Encryption For All ODR Communications</a:t>
            </a:r>
          </a:p>
          <a:p>
            <a:pPr lvl="2"/>
            <a:r>
              <a:rPr lang="en-US" sz="1800" dirty="0"/>
              <a:t>Allow Users to Control How Their Data is Stored and Used</a:t>
            </a:r>
          </a:p>
          <a:p>
            <a:pPr lvl="2"/>
            <a:r>
              <a:rPr lang="en-US" sz="1800" dirty="0"/>
              <a:t>Check AI Agreements on How Data is Used/Disclosed</a:t>
            </a:r>
          </a:p>
        </p:txBody>
      </p:sp>
      <p:sp>
        <p:nvSpPr>
          <p:cNvPr id="2" name="Slide Number Placeholder 1">
            <a:extLst>
              <a:ext uri="{FF2B5EF4-FFF2-40B4-BE49-F238E27FC236}">
                <a16:creationId xmlns:a16="http://schemas.microsoft.com/office/drawing/2014/main" id="{EE8EC72A-4D53-79CA-9A69-563B8257649B}"/>
              </a:ext>
            </a:extLst>
          </p:cNvPr>
          <p:cNvSpPr>
            <a:spLocks noGrp="1"/>
          </p:cNvSpPr>
          <p:nvPr>
            <p:ph type="sldNum" sz="quarter" idx="12"/>
          </p:nvPr>
        </p:nvSpPr>
        <p:spPr/>
        <p:txBody>
          <a:bodyPr/>
          <a:lstStyle/>
          <a:p>
            <a:fld id="{8569A7FC-5743-4517-B3CE-B9650F286C2E}" type="slidenum">
              <a:rPr lang="en-US" smtClean="0"/>
              <a:pPr/>
              <a:t>25</a:t>
            </a:fld>
            <a:endParaRPr lang="en-US" dirty="0"/>
          </a:p>
        </p:txBody>
      </p:sp>
      <p:pic>
        <p:nvPicPr>
          <p:cNvPr id="3" name="Picture 2">
            <a:extLst>
              <a:ext uri="{FF2B5EF4-FFF2-40B4-BE49-F238E27FC236}">
                <a16:creationId xmlns:a16="http://schemas.microsoft.com/office/drawing/2014/main" id="{A6952AFF-1C79-7A36-0A30-72A06B4CD096}"/>
              </a:ext>
            </a:extLst>
          </p:cNvPr>
          <p:cNvPicPr>
            <a:picLocks noChangeAspect="1"/>
          </p:cNvPicPr>
          <p:nvPr/>
        </p:nvPicPr>
        <p:blipFill>
          <a:blip r:embed="rId2"/>
          <a:stretch>
            <a:fillRect/>
          </a:stretch>
        </p:blipFill>
        <p:spPr>
          <a:xfrm>
            <a:off x="5704522" y="1418844"/>
            <a:ext cx="2962275" cy="1543050"/>
          </a:xfrm>
          <a:prstGeom prst="rect">
            <a:avLst/>
          </a:prstGeom>
        </p:spPr>
      </p:pic>
    </p:spTree>
    <p:extLst>
      <p:ext uri="{BB962C8B-B14F-4D97-AF65-F5344CB8AC3E}">
        <p14:creationId xmlns:p14="http://schemas.microsoft.com/office/powerpoint/2010/main" val="34098235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494980-0356-19FE-5275-08333E51E306}"/>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138E3DAE-F340-8543-29E7-F89A8A13BDF6}"/>
              </a:ext>
            </a:extLst>
          </p:cNvPr>
          <p:cNvSpPr>
            <a:spLocks noGrp="1"/>
          </p:cNvSpPr>
          <p:nvPr>
            <p:ph type="title"/>
          </p:nvPr>
        </p:nvSpPr>
        <p:spPr/>
        <p:txBody>
          <a:bodyPr>
            <a:normAutofit/>
          </a:bodyPr>
          <a:lstStyle/>
          <a:p>
            <a:r>
              <a:rPr lang="en-US" b="1" dirty="0"/>
              <a:t>ETHICAL CONCERNS</a:t>
            </a:r>
          </a:p>
        </p:txBody>
      </p:sp>
      <p:sp>
        <p:nvSpPr>
          <p:cNvPr id="7" name="Content Placeholder 6">
            <a:extLst>
              <a:ext uri="{FF2B5EF4-FFF2-40B4-BE49-F238E27FC236}">
                <a16:creationId xmlns:a16="http://schemas.microsoft.com/office/drawing/2014/main" id="{D106F3B0-7C10-EA72-1326-B2EE08951F3F}"/>
              </a:ext>
            </a:extLst>
          </p:cNvPr>
          <p:cNvSpPr>
            <a:spLocks noGrp="1"/>
          </p:cNvSpPr>
          <p:nvPr>
            <p:ph sz="quarter" idx="10"/>
          </p:nvPr>
        </p:nvSpPr>
        <p:spPr>
          <a:xfrm>
            <a:off x="289560" y="1019556"/>
            <a:ext cx="8229600" cy="3925824"/>
          </a:xfrm>
        </p:spPr>
        <p:txBody>
          <a:bodyPr>
            <a:noAutofit/>
          </a:bodyPr>
          <a:lstStyle/>
          <a:p>
            <a:pPr marL="0" indent="0">
              <a:lnSpc>
                <a:spcPct val="100000"/>
              </a:lnSpc>
              <a:buNone/>
            </a:pPr>
            <a:r>
              <a:rPr lang="en-US" sz="2200" b="1" dirty="0"/>
              <a:t>4. Transparency and Explainability</a:t>
            </a:r>
          </a:p>
          <a:p>
            <a:pPr lvl="1"/>
            <a:r>
              <a:rPr lang="en-US" sz="2000" dirty="0"/>
              <a:t>AI Does Not Always Explain its Recommendations</a:t>
            </a:r>
          </a:p>
          <a:p>
            <a:pPr lvl="1"/>
            <a:r>
              <a:rPr lang="en-US" sz="2000" dirty="0"/>
              <a:t>Mediator Must Be Transparent About How Decisions Are Made</a:t>
            </a:r>
          </a:p>
          <a:p>
            <a:pPr lvl="1"/>
            <a:r>
              <a:rPr lang="en-US" sz="2000" dirty="0"/>
              <a:t>Party Must Understand Why a Resolution Was Suggested</a:t>
            </a:r>
          </a:p>
          <a:p>
            <a:pPr lvl="1"/>
            <a:r>
              <a:rPr lang="en-US" sz="2000" dirty="0"/>
              <a:t>They May Feel the Process Was Unfair – Even if the Outcome Was Reasonable</a:t>
            </a:r>
          </a:p>
          <a:p>
            <a:pPr lvl="1"/>
            <a:endParaRPr lang="en-US" sz="2000" dirty="0"/>
          </a:p>
          <a:p>
            <a:pPr lvl="1"/>
            <a:r>
              <a:rPr lang="en-US" sz="2000" b="1" i="1" dirty="0"/>
              <a:t>SO: </a:t>
            </a:r>
            <a:r>
              <a:rPr lang="en-US" sz="2000" dirty="0"/>
              <a:t>Require AI Models to Provide Clear, Explainable Reasoning for Their Decisions</a:t>
            </a:r>
          </a:p>
          <a:p>
            <a:pPr lvl="1"/>
            <a:r>
              <a:rPr lang="en-US" sz="2000" dirty="0"/>
              <a:t>Explain Reasoning to Parties</a:t>
            </a:r>
          </a:p>
        </p:txBody>
      </p:sp>
      <p:sp>
        <p:nvSpPr>
          <p:cNvPr id="2" name="Slide Number Placeholder 1">
            <a:extLst>
              <a:ext uri="{FF2B5EF4-FFF2-40B4-BE49-F238E27FC236}">
                <a16:creationId xmlns:a16="http://schemas.microsoft.com/office/drawing/2014/main" id="{B9EA4FDA-64D6-51FE-190F-B3D6EE8540FC}"/>
              </a:ext>
            </a:extLst>
          </p:cNvPr>
          <p:cNvSpPr>
            <a:spLocks noGrp="1"/>
          </p:cNvSpPr>
          <p:nvPr>
            <p:ph type="sldNum" sz="quarter" idx="12"/>
          </p:nvPr>
        </p:nvSpPr>
        <p:spPr/>
        <p:txBody>
          <a:bodyPr/>
          <a:lstStyle/>
          <a:p>
            <a:fld id="{8569A7FC-5743-4517-B3CE-B9650F286C2E}" type="slidenum">
              <a:rPr lang="en-US" smtClean="0"/>
              <a:pPr/>
              <a:t>26</a:t>
            </a:fld>
            <a:endParaRPr lang="en-US" dirty="0"/>
          </a:p>
        </p:txBody>
      </p:sp>
      <p:pic>
        <p:nvPicPr>
          <p:cNvPr id="3" name="Picture 2">
            <a:extLst>
              <a:ext uri="{FF2B5EF4-FFF2-40B4-BE49-F238E27FC236}">
                <a16:creationId xmlns:a16="http://schemas.microsoft.com/office/drawing/2014/main" id="{00079F2C-834A-8E20-FAF2-D6856AA48E68}"/>
              </a:ext>
            </a:extLst>
          </p:cNvPr>
          <p:cNvPicPr>
            <a:picLocks noChangeAspect="1"/>
          </p:cNvPicPr>
          <p:nvPr/>
        </p:nvPicPr>
        <p:blipFill>
          <a:blip r:embed="rId2"/>
          <a:stretch>
            <a:fillRect/>
          </a:stretch>
        </p:blipFill>
        <p:spPr>
          <a:xfrm>
            <a:off x="6850294" y="-12192"/>
            <a:ext cx="2293706" cy="1447800"/>
          </a:xfrm>
          <a:prstGeom prst="rect">
            <a:avLst/>
          </a:prstGeom>
        </p:spPr>
      </p:pic>
    </p:spTree>
    <p:extLst>
      <p:ext uri="{BB962C8B-B14F-4D97-AF65-F5344CB8AC3E}">
        <p14:creationId xmlns:p14="http://schemas.microsoft.com/office/powerpoint/2010/main" val="34869102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749CD-4B8B-271F-7E26-BE2328D16FD4}"/>
              </a:ext>
            </a:extLst>
          </p:cNvPr>
          <p:cNvSpPr>
            <a:spLocks noGrp="1"/>
          </p:cNvSpPr>
          <p:nvPr>
            <p:ph type="title"/>
          </p:nvPr>
        </p:nvSpPr>
        <p:spPr/>
        <p:txBody>
          <a:bodyPr/>
          <a:lstStyle/>
          <a:p>
            <a:r>
              <a:rPr lang="en-US" b="1" dirty="0"/>
              <a:t>INTERNATIONAL BAR ASSOCIATION</a:t>
            </a:r>
          </a:p>
        </p:txBody>
      </p:sp>
      <p:sp>
        <p:nvSpPr>
          <p:cNvPr id="3" name="Content Placeholder 2">
            <a:extLst>
              <a:ext uri="{FF2B5EF4-FFF2-40B4-BE49-F238E27FC236}">
                <a16:creationId xmlns:a16="http://schemas.microsoft.com/office/drawing/2014/main" id="{211B5001-8FEC-BD11-1C03-B63317A3D595}"/>
              </a:ext>
            </a:extLst>
          </p:cNvPr>
          <p:cNvSpPr>
            <a:spLocks noGrp="1"/>
          </p:cNvSpPr>
          <p:nvPr>
            <p:ph sz="quarter" idx="10"/>
          </p:nvPr>
        </p:nvSpPr>
        <p:spPr>
          <a:xfrm>
            <a:off x="188747" y="1076706"/>
            <a:ext cx="8229600" cy="3403854"/>
          </a:xfrm>
        </p:spPr>
        <p:txBody>
          <a:bodyPr>
            <a:normAutofit/>
          </a:bodyPr>
          <a:lstStyle/>
          <a:p>
            <a:r>
              <a:rPr lang="en-US" b="1" dirty="0"/>
              <a:t>Foremost Membership Organization For </a:t>
            </a:r>
          </a:p>
          <a:p>
            <a:r>
              <a:rPr lang="en-US" b="1" dirty="0"/>
              <a:t>International Legal Practitioners, Bar Associations And Law Societies</a:t>
            </a:r>
          </a:p>
          <a:p>
            <a:r>
              <a:rPr lang="en-US" b="1" dirty="0"/>
              <a:t>Goal: Contribute To Global Stability And Peace Through The Promotion And Protection Of The Rule Of Law</a:t>
            </a:r>
          </a:p>
          <a:p>
            <a:r>
              <a:rPr lang="en-US" b="1" dirty="0"/>
              <a:t>Born After Formation Of United Nations</a:t>
            </a:r>
          </a:p>
          <a:p>
            <a:r>
              <a:rPr lang="en-US" b="1" dirty="0"/>
              <a:t>80,000 Lawyer Members</a:t>
            </a:r>
          </a:p>
          <a:p>
            <a:r>
              <a:rPr lang="en-US" b="1" dirty="0"/>
              <a:t>190 Bar Associations</a:t>
            </a:r>
          </a:p>
          <a:p>
            <a:r>
              <a:rPr lang="en-US" b="1" dirty="0"/>
              <a:t>170 Countries</a:t>
            </a:r>
          </a:p>
        </p:txBody>
      </p:sp>
      <p:sp>
        <p:nvSpPr>
          <p:cNvPr id="4" name="Slide Number Placeholder 3">
            <a:extLst>
              <a:ext uri="{FF2B5EF4-FFF2-40B4-BE49-F238E27FC236}">
                <a16:creationId xmlns:a16="http://schemas.microsoft.com/office/drawing/2014/main" id="{3F231A33-A3F4-BC29-29AA-A337465EA7CF}"/>
              </a:ext>
            </a:extLst>
          </p:cNvPr>
          <p:cNvSpPr>
            <a:spLocks noGrp="1"/>
          </p:cNvSpPr>
          <p:nvPr>
            <p:ph type="sldNum" sz="quarter" idx="12"/>
          </p:nvPr>
        </p:nvSpPr>
        <p:spPr/>
        <p:txBody>
          <a:bodyPr/>
          <a:lstStyle/>
          <a:p>
            <a:fld id="{8569A7FC-5743-4517-B3CE-B9650F286C2E}" type="slidenum">
              <a:rPr lang="en-US" smtClean="0"/>
              <a:pPr/>
              <a:t>27</a:t>
            </a:fld>
            <a:endParaRPr lang="en-US" dirty="0"/>
          </a:p>
        </p:txBody>
      </p:sp>
      <p:pic>
        <p:nvPicPr>
          <p:cNvPr id="5" name="Picture 4">
            <a:extLst>
              <a:ext uri="{FF2B5EF4-FFF2-40B4-BE49-F238E27FC236}">
                <a16:creationId xmlns:a16="http://schemas.microsoft.com/office/drawing/2014/main" id="{A5977867-ACBC-DBAA-FD24-D3ADCAD06D74}"/>
              </a:ext>
            </a:extLst>
          </p:cNvPr>
          <p:cNvPicPr>
            <a:picLocks noChangeAspect="1"/>
          </p:cNvPicPr>
          <p:nvPr/>
        </p:nvPicPr>
        <p:blipFill>
          <a:blip r:embed="rId2"/>
          <a:stretch>
            <a:fillRect/>
          </a:stretch>
        </p:blipFill>
        <p:spPr>
          <a:xfrm>
            <a:off x="3179977" y="4250817"/>
            <a:ext cx="6192623" cy="825683"/>
          </a:xfrm>
          <a:prstGeom prst="rect">
            <a:avLst/>
          </a:prstGeom>
        </p:spPr>
      </p:pic>
    </p:spTree>
    <p:extLst>
      <p:ext uri="{BB962C8B-B14F-4D97-AF65-F5344CB8AC3E}">
        <p14:creationId xmlns:p14="http://schemas.microsoft.com/office/powerpoint/2010/main" val="22508010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94C08-E247-A662-02CE-A2253D3191CE}"/>
              </a:ext>
            </a:extLst>
          </p:cNvPr>
          <p:cNvSpPr>
            <a:spLocks noGrp="1"/>
          </p:cNvSpPr>
          <p:nvPr>
            <p:ph type="title"/>
          </p:nvPr>
        </p:nvSpPr>
        <p:spPr/>
        <p:txBody>
          <a:bodyPr/>
          <a:lstStyle/>
          <a:p>
            <a:r>
              <a:rPr lang="en-US" b="1" dirty="0"/>
              <a:t>INTERNATIONAL BAR ASSOCIATION</a:t>
            </a:r>
          </a:p>
        </p:txBody>
      </p:sp>
      <p:sp>
        <p:nvSpPr>
          <p:cNvPr id="3" name="Content Placeholder 2">
            <a:extLst>
              <a:ext uri="{FF2B5EF4-FFF2-40B4-BE49-F238E27FC236}">
                <a16:creationId xmlns:a16="http://schemas.microsoft.com/office/drawing/2014/main" id="{C72C114D-C3A0-6878-9257-8B37BA9B2D38}"/>
              </a:ext>
            </a:extLst>
          </p:cNvPr>
          <p:cNvSpPr>
            <a:spLocks noGrp="1"/>
          </p:cNvSpPr>
          <p:nvPr>
            <p:ph sz="quarter" idx="10"/>
          </p:nvPr>
        </p:nvSpPr>
        <p:spPr>
          <a:xfrm>
            <a:off x="130286" y="1145286"/>
            <a:ext cx="8229600" cy="3243834"/>
          </a:xfrm>
        </p:spPr>
        <p:txBody>
          <a:bodyPr>
            <a:normAutofit/>
          </a:bodyPr>
          <a:lstStyle/>
          <a:p>
            <a:r>
              <a:rPr lang="en-US" sz="2000" b="1" u="sng" dirty="0"/>
              <a:t>“Guidelines on the Use of Artificial Intelligence in Mediation”</a:t>
            </a:r>
          </a:p>
          <a:p>
            <a:r>
              <a:rPr lang="en-US" sz="2000" b="1" dirty="0"/>
              <a:t>Outlines Risks and Benefits</a:t>
            </a:r>
          </a:p>
          <a:p>
            <a:r>
              <a:rPr lang="en-US" sz="2000" b="1" dirty="0"/>
              <a:t>Safeguards for the use of Artificial Intelligence</a:t>
            </a:r>
          </a:p>
          <a:p>
            <a:r>
              <a:rPr lang="en-US" sz="2000" b="1" dirty="0"/>
              <a:t>Draft Form Contract with Parties if AI is to be Used</a:t>
            </a:r>
          </a:p>
        </p:txBody>
      </p:sp>
      <p:sp>
        <p:nvSpPr>
          <p:cNvPr id="4" name="Slide Number Placeholder 3">
            <a:extLst>
              <a:ext uri="{FF2B5EF4-FFF2-40B4-BE49-F238E27FC236}">
                <a16:creationId xmlns:a16="http://schemas.microsoft.com/office/drawing/2014/main" id="{981ADC7A-F3C2-6875-C804-8F053785B859}"/>
              </a:ext>
            </a:extLst>
          </p:cNvPr>
          <p:cNvSpPr>
            <a:spLocks noGrp="1"/>
          </p:cNvSpPr>
          <p:nvPr>
            <p:ph type="sldNum" sz="quarter" idx="12"/>
          </p:nvPr>
        </p:nvSpPr>
        <p:spPr/>
        <p:txBody>
          <a:bodyPr/>
          <a:lstStyle/>
          <a:p>
            <a:fld id="{8569A7FC-5743-4517-B3CE-B9650F286C2E}" type="slidenum">
              <a:rPr lang="en-US" smtClean="0"/>
              <a:pPr/>
              <a:t>28</a:t>
            </a:fld>
            <a:endParaRPr lang="en-US" dirty="0"/>
          </a:p>
        </p:txBody>
      </p:sp>
      <p:pic>
        <p:nvPicPr>
          <p:cNvPr id="5" name="Picture 4">
            <a:extLst>
              <a:ext uri="{FF2B5EF4-FFF2-40B4-BE49-F238E27FC236}">
                <a16:creationId xmlns:a16="http://schemas.microsoft.com/office/drawing/2014/main" id="{747393B6-A7B9-642E-3534-D3AA67D96873}"/>
              </a:ext>
            </a:extLst>
          </p:cNvPr>
          <p:cNvPicPr>
            <a:picLocks noChangeAspect="1"/>
          </p:cNvPicPr>
          <p:nvPr/>
        </p:nvPicPr>
        <p:blipFill>
          <a:blip r:embed="rId2"/>
          <a:stretch>
            <a:fillRect/>
          </a:stretch>
        </p:blipFill>
        <p:spPr>
          <a:xfrm>
            <a:off x="7197394" y="3166110"/>
            <a:ext cx="1905000" cy="1905000"/>
          </a:xfrm>
          <a:prstGeom prst="rect">
            <a:avLst/>
          </a:prstGeom>
        </p:spPr>
      </p:pic>
      <p:pic>
        <p:nvPicPr>
          <p:cNvPr id="6" name="Picture 5">
            <a:extLst>
              <a:ext uri="{FF2B5EF4-FFF2-40B4-BE49-F238E27FC236}">
                <a16:creationId xmlns:a16="http://schemas.microsoft.com/office/drawing/2014/main" id="{6BBF2136-4280-4111-3A09-B33466D932BC}"/>
              </a:ext>
            </a:extLst>
          </p:cNvPr>
          <p:cNvPicPr>
            <a:picLocks noChangeAspect="1"/>
          </p:cNvPicPr>
          <p:nvPr/>
        </p:nvPicPr>
        <p:blipFill>
          <a:blip r:embed="rId3"/>
          <a:stretch>
            <a:fillRect/>
          </a:stretch>
        </p:blipFill>
        <p:spPr>
          <a:xfrm>
            <a:off x="2546985" y="3577265"/>
            <a:ext cx="3181350" cy="1438275"/>
          </a:xfrm>
          <a:prstGeom prst="rect">
            <a:avLst/>
          </a:prstGeom>
        </p:spPr>
      </p:pic>
    </p:spTree>
    <p:extLst>
      <p:ext uri="{BB962C8B-B14F-4D97-AF65-F5344CB8AC3E}">
        <p14:creationId xmlns:p14="http://schemas.microsoft.com/office/powerpoint/2010/main" val="1245407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DFBE9A-2CD6-F3E0-10E9-B3A33610646A}"/>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D096DA9E-D5F4-92DC-FCA9-7A998FDDA5AE}"/>
              </a:ext>
            </a:extLst>
          </p:cNvPr>
          <p:cNvSpPr>
            <a:spLocks noGrp="1"/>
          </p:cNvSpPr>
          <p:nvPr>
            <p:ph type="title"/>
          </p:nvPr>
        </p:nvSpPr>
        <p:spPr>
          <a:xfrm>
            <a:off x="457200" y="347471"/>
            <a:ext cx="7692694" cy="739355"/>
          </a:xfrm>
        </p:spPr>
        <p:txBody>
          <a:bodyPr>
            <a:normAutofit fontScale="90000"/>
          </a:bodyPr>
          <a:lstStyle/>
          <a:p>
            <a:r>
              <a:rPr lang="en-US" b="1" dirty="0"/>
              <a:t>INTERNATIONAL BAR ASSOCIATION –</a:t>
            </a:r>
            <a:br>
              <a:rPr lang="en-US" b="1" dirty="0"/>
            </a:br>
            <a:r>
              <a:rPr lang="en-US" b="1" dirty="0"/>
              <a:t>RULES OF ETHICS FOR MEDIATORS</a:t>
            </a:r>
          </a:p>
        </p:txBody>
      </p:sp>
      <p:sp>
        <p:nvSpPr>
          <p:cNvPr id="7" name="Content Placeholder 6">
            <a:extLst>
              <a:ext uri="{FF2B5EF4-FFF2-40B4-BE49-F238E27FC236}">
                <a16:creationId xmlns:a16="http://schemas.microsoft.com/office/drawing/2014/main" id="{00B27C99-3DB0-BD6F-5E7D-D5147A7A9C78}"/>
              </a:ext>
            </a:extLst>
          </p:cNvPr>
          <p:cNvSpPr>
            <a:spLocks noGrp="1"/>
          </p:cNvSpPr>
          <p:nvPr>
            <p:ph sz="quarter" idx="10"/>
          </p:nvPr>
        </p:nvSpPr>
        <p:spPr>
          <a:xfrm>
            <a:off x="297180" y="1408883"/>
            <a:ext cx="8229600" cy="3387146"/>
          </a:xfrm>
        </p:spPr>
        <p:txBody>
          <a:bodyPr>
            <a:noAutofit/>
          </a:bodyPr>
          <a:lstStyle/>
          <a:p>
            <a:pPr marL="0" indent="0">
              <a:lnSpc>
                <a:spcPct val="100000"/>
              </a:lnSpc>
              <a:buNone/>
            </a:pPr>
            <a:r>
              <a:rPr lang="en-US" sz="2200" b="1" dirty="0"/>
              <a:t>1. Party Autonomy – Self Determination</a:t>
            </a:r>
          </a:p>
          <a:p>
            <a:pPr lvl="1"/>
            <a:r>
              <a:rPr lang="en-US" sz="2000" b="1" dirty="0"/>
              <a:t>Rule: </a:t>
            </a:r>
            <a:r>
              <a:rPr lang="en-US" sz="2000" dirty="0"/>
              <a:t>Parties Must Have Full Control Over The Process</a:t>
            </a:r>
          </a:p>
          <a:p>
            <a:pPr lvl="1"/>
            <a:r>
              <a:rPr lang="en-US" sz="2000" b="1" dirty="0"/>
              <a:t>AI</a:t>
            </a:r>
            <a:r>
              <a:rPr lang="en-US" sz="2000" dirty="0"/>
              <a:t> – Produces Errors, Inaccuracies, Bias, Cultural Insensitivity</a:t>
            </a:r>
          </a:p>
          <a:p>
            <a:pPr lvl="1"/>
            <a:r>
              <a:rPr lang="en-US" sz="2000" b="1" dirty="0"/>
              <a:t>Mediator:</a:t>
            </a:r>
            <a:r>
              <a:rPr lang="en-US" sz="2000" dirty="0"/>
              <a:t> Assess AI Output To Ensure No Errors, Etc.</a:t>
            </a:r>
          </a:p>
          <a:p>
            <a:pPr lvl="1"/>
            <a:r>
              <a:rPr lang="en-US" sz="2000" dirty="0"/>
              <a:t>Decide If Reliable/Useable</a:t>
            </a:r>
          </a:p>
          <a:p>
            <a:pPr lvl="1"/>
            <a:r>
              <a:rPr lang="en-US" sz="2000" dirty="0"/>
              <a:t>If AI Gives Legal Advice = Have A Lawyer Check It</a:t>
            </a:r>
          </a:p>
        </p:txBody>
      </p:sp>
      <p:sp>
        <p:nvSpPr>
          <p:cNvPr id="2" name="Slide Number Placeholder 1">
            <a:extLst>
              <a:ext uri="{FF2B5EF4-FFF2-40B4-BE49-F238E27FC236}">
                <a16:creationId xmlns:a16="http://schemas.microsoft.com/office/drawing/2014/main" id="{B6A8917F-44DF-EBB3-B9E0-B2037010C763}"/>
              </a:ext>
            </a:extLst>
          </p:cNvPr>
          <p:cNvSpPr>
            <a:spLocks noGrp="1"/>
          </p:cNvSpPr>
          <p:nvPr>
            <p:ph type="sldNum" sz="quarter" idx="12"/>
          </p:nvPr>
        </p:nvSpPr>
        <p:spPr/>
        <p:txBody>
          <a:bodyPr/>
          <a:lstStyle/>
          <a:p>
            <a:fld id="{8569A7FC-5743-4517-B3CE-B9650F286C2E}" type="slidenum">
              <a:rPr lang="en-US" smtClean="0"/>
              <a:pPr/>
              <a:t>29</a:t>
            </a:fld>
            <a:endParaRPr lang="en-US" dirty="0"/>
          </a:p>
        </p:txBody>
      </p:sp>
      <p:pic>
        <p:nvPicPr>
          <p:cNvPr id="3" name="Picture 2">
            <a:extLst>
              <a:ext uri="{FF2B5EF4-FFF2-40B4-BE49-F238E27FC236}">
                <a16:creationId xmlns:a16="http://schemas.microsoft.com/office/drawing/2014/main" id="{8F6E2279-E6C0-6FBA-CAD3-EAF6EB66E25D}"/>
              </a:ext>
            </a:extLst>
          </p:cNvPr>
          <p:cNvPicPr>
            <a:picLocks noChangeAspect="1"/>
          </p:cNvPicPr>
          <p:nvPr/>
        </p:nvPicPr>
        <p:blipFill>
          <a:blip r:embed="rId2"/>
          <a:stretch>
            <a:fillRect/>
          </a:stretch>
        </p:blipFill>
        <p:spPr>
          <a:xfrm>
            <a:off x="6545580" y="3555558"/>
            <a:ext cx="2598420" cy="1459982"/>
          </a:xfrm>
          <a:prstGeom prst="rect">
            <a:avLst/>
          </a:prstGeom>
        </p:spPr>
      </p:pic>
    </p:spTree>
    <p:extLst>
      <p:ext uri="{BB962C8B-B14F-4D97-AF65-F5344CB8AC3E}">
        <p14:creationId xmlns:p14="http://schemas.microsoft.com/office/powerpoint/2010/main" val="1701818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2F764-3036-6DED-8B9E-60C6E38E1C8A}"/>
              </a:ext>
            </a:extLst>
          </p:cNvPr>
          <p:cNvSpPr>
            <a:spLocks noGrp="1"/>
          </p:cNvSpPr>
          <p:nvPr>
            <p:ph type="title"/>
          </p:nvPr>
        </p:nvSpPr>
        <p:spPr/>
        <p:txBody>
          <a:bodyPr/>
          <a:lstStyle/>
          <a:p>
            <a:r>
              <a:rPr lang="en-US" b="1" dirty="0"/>
              <a:t>THE POINT</a:t>
            </a:r>
            <a:r>
              <a:rPr lang="en-US" dirty="0"/>
              <a:t>:</a:t>
            </a:r>
          </a:p>
        </p:txBody>
      </p:sp>
      <p:sp>
        <p:nvSpPr>
          <p:cNvPr id="3" name="Content Placeholder 2">
            <a:extLst>
              <a:ext uri="{FF2B5EF4-FFF2-40B4-BE49-F238E27FC236}">
                <a16:creationId xmlns:a16="http://schemas.microsoft.com/office/drawing/2014/main" id="{689C8567-14B1-13C4-28AB-ED88F3F30F0E}"/>
              </a:ext>
            </a:extLst>
          </p:cNvPr>
          <p:cNvSpPr>
            <a:spLocks noGrp="1"/>
          </p:cNvSpPr>
          <p:nvPr>
            <p:ph sz="quarter" idx="10"/>
          </p:nvPr>
        </p:nvSpPr>
        <p:spPr>
          <a:xfrm>
            <a:off x="289560" y="1237738"/>
            <a:ext cx="8229600" cy="3243834"/>
          </a:xfrm>
        </p:spPr>
        <p:txBody>
          <a:bodyPr>
            <a:normAutofit/>
          </a:bodyPr>
          <a:lstStyle/>
          <a:p>
            <a:pPr marL="0" indent="0">
              <a:buNone/>
            </a:pPr>
            <a:r>
              <a:rPr lang="en-US" sz="2400" b="1" dirty="0"/>
              <a:t>AI in Mediation can be useful and helpful</a:t>
            </a:r>
          </a:p>
          <a:p>
            <a:pPr marL="0" indent="0">
              <a:buNone/>
            </a:pPr>
            <a:r>
              <a:rPr lang="en-US" sz="2400" b="1" dirty="0"/>
              <a:t>AI is not perfect</a:t>
            </a:r>
          </a:p>
          <a:p>
            <a:pPr marL="0" indent="0">
              <a:buNone/>
            </a:pPr>
            <a:r>
              <a:rPr lang="en-US" sz="2400" b="1" dirty="0"/>
              <a:t>AI has no soul &amp; no ethics: it is ones and zeroes</a:t>
            </a:r>
          </a:p>
          <a:p>
            <a:pPr marL="0" indent="0">
              <a:buNone/>
            </a:pPr>
            <a:r>
              <a:rPr lang="en-US" sz="2400" b="1" dirty="0"/>
              <a:t>So use AI in mediation carefully, thoughtfully</a:t>
            </a:r>
          </a:p>
          <a:p>
            <a:pPr marL="0" indent="0">
              <a:buNone/>
            </a:pPr>
            <a:r>
              <a:rPr lang="en-US" sz="2400" b="1" dirty="0"/>
              <a:t>= Use REAL Intelligence when using ARTIFICIAL Intelligence</a:t>
            </a:r>
          </a:p>
        </p:txBody>
      </p:sp>
      <p:sp>
        <p:nvSpPr>
          <p:cNvPr id="4" name="Slide Number Placeholder 3">
            <a:extLst>
              <a:ext uri="{FF2B5EF4-FFF2-40B4-BE49-F238E27FC236}">
                <a16:creationId xmlns:a16="http://schemas.microsoft.com/office/drawing/2014/main" id="{9135C01D-DD3D-A84E-CC61-58F977792DEE}"/>
              </a:ext>
            </a:extLst>
          </p:cNvPr>
          <p:cNvSpPr>
            <a:spLocks noGrp="1"/>
          </p:cNvSpPr>
          <p:nvPr>
            <p:ph type="sldNum" sz="quarter" idx="12"/>
          </p:nvPr>
        </p:nvSpPr>
        <p:spPr/>
        <p:txBody>
          <a:bodyPr/>
          <a:lstStyle/>
          <a:p>
            <a:fld id="{8569A7FC-5743-4517-B3CE-B9650F286C2E}" type="slidenum">
              <a:rPr lang="en-US" smtClean="0"/>
              <a:pPr/>
              <a:t>3</a:t>
            </a:fld>
            <a:endParaRPr lang="en-US" dirty="0"/>
          </a:p>
        </p:txBody>
      </p:sp>
      <p:pic>
        <p:nvPicPr>
          <p:cNvPr id="5" name="Picture 4">
            <a:extLst>
              <a:ext uri="{FF2B5EF4-FFF2-40B4-BE49-F238E27FC236}">
                <a16:creationId xmlns:a16="http://schemas.microsoft.com/office/drawing/2014/main" id="{A78111B1-885A-1BC2-C470-1A84B493A75E}"/>
              </a:ext>
            </a:extLst>
          </p:cNvPr>
          <p:cNvPicPr>
            <a:picLocks noChangeAspect="1"/>
          </p:cNvPicPr>
          <p:nvPr/>
        </p:nvPicPr>
        <p:blipFill>
          <a:blip r:embed="rId2"/>
          <a:stretch>
            <a:fillRect/>
          </a:stretch>
        </p:blipFill>
        <p:spPr>
          <a:xfrm>
            <a:off x="7000875" y="-11430"/>
            <a:ext cx="2143125" cy="2143125"/>
          </a:xfrm>
          <a:prstGeom prst="rect">
            <a:avLst/>
          </a:prstGeom>
        </p:spPr>
      </p:pic>
    </p:spTree>
    <p:extLst>
      <p:ext uri="{BB962C8B-B14F-4D97-AF65-F5344CB8AC3E}">
        <p14:creationId xmlns:p14="http://schemas.microsoft.com/office/powerpoint/2010/main" val="13018556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8A62EF-5238-760A-5F84-BAE0D64B6038}"/>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7FDF6585-F059-5566-CD97-DF1B76A56B2B}"/>
              </a:ext>
            </a:extLst>
          </p:cNvPr>
          <p:cNvSpPr>
            <a:spLocks noGrp="1"/>
          </p:cNvSpPr>
          <p:nvPr>
            <p:ph type="title"/>
          </p:nvPr>
        </p:nvSpPr>
        <p:spPr/>
        <p:txBody>
          <a:bodyPr>
            <a:normAutofit fontScale="90000"/>
          </a:bodyPr>
          <a:lstStyle/>
          <a:p>
            <a:r>
              <a:rPr lang="en-US" b="1" dirty="0"/>
              <a:t>INTERNATIONAL BAR ASSOCIATION –</a:t>
            </a:r>
            <a:br>
              <a:rPr lang="en-US" b="1" dirty="0"/>
            </a:br>
            <a:r>
              <a:rPr lang="en-US" b="1" dirty="0"/>
              <a:t>RULES OF ETHICS FOR MEDIATORS</a:t>
            </a:r>
          </a:p>
        </p:txBody>
      </p:sp>
      <p:sp>
        <p:nvSpPr>
          <p:cNvPr id="7" name="Content Placeholder 6">
            <a:extLst>
              <a:ext uri="{FF2B5EF4-FFF2-40B4-BE49-F238E27FC236}">
                <a16:creationId xmlns:a16="http://schemas.microsoft.com/office/drawing/2014/main" id="{3109A7DB-45DB-B3DE-DE06-913EB77234DF}"/>
              </a:ext>
            </a:extLst>
          </p:cNvPr>
          <p:cNvSpPr>
            <a:spLocks noGrp="1"/>
          </p:cNvSpPr>
          <p:nvPr>
            <p:ph sz="quarter" idx="10"/>
          </p:nvPr>
        </p:nvSpPr>
        <p:spPr>
          <a:xfrm>
            <a:off x="130286" y="1352594"/>
            <a:ext cx="8229600" cy="3387146"/>
          </a:xfrm>
        </p:spPr>
        <p:txBody>
          <a:bodyPr>
            <a:noAutofit/>
          </a:bodyPr>
          <a:lstStyle/>
          <a:p>
            <a:pPr marL="0" indent="0">
              <a:lnSpc>
                <a:spcPct val="100000"/>
              </a:lnSpc>
              <a:buNone/>
            </a:pPr>
            <a:r>
              <a:rPr lang="en-US" sz="2200" b="1" dirty="0"/>
              <a:t>2. Privacy – Confidentiality </a:t>
            </a:r>
          </a:p>
          <a:p>
            <a:pPr lvl="1"/>
            <a:r>
              <a:rPr lang="en-US" sz="2000" b="1" dirty="0"/>
              <a:t>Rule: </a:t>
            </a:r>
            <a:r>
              <a:rPr lang="en-US" sz="2000" dirty="0"/>
              <a:t>Mediation Process and Info Exchanged Are Confidential</a:t>
            </a:r>
          </a:p>
          <a:p>
            <a:pPr lvl="1"/>
            <a:r>
              <a:rPr lang="en-US" sz="2000" b="1" dirty="0"/>
              <a:t>AI: </a:t>
            </a:r>
            <a:r>
              <a:rPr lang="en-US" sz="2000" dirty="0"/>
              <a:t>Some AI Adds Info to The Universe of Info Reviewed – Open Source LLM</a:t>
            </a:r>
          </a:p>
          <a:p>
            <a:pPr lvl="1"/>
            <a:r>
              <a:rPr lang="en-US" sz="2000" b="1" dirty="0"/>
              <a:t>Mediator:</a:t>
            </a:r>
            <a:r>
              <a:rPr lang="en-US" sz="2000" dirty="0"/>
              <a:t> Ensure AI Programs Do Not Disclose, Compromise or Use Info Provided</a:t>
            </a:r>
          </a:p>
          <a:p>
            <a:pPr lvl="1"/>
            <a:r>
              <a:rPr lang="en-US" sz="2000" b="1" dirty="0">
                <a:solidFill>
                  <a:srgbClr val="FF0000"/>
                </a:solidFill>
              </a:rPr>
              <a:t>Anonymize </a:t>
            </a:r>
            <a:r>
              <a:rPr lang="en-US" sz="2000" dirty="0"/>
              <a:t>Info Provided (= Make Anonymous)</a:t>
            </a:r>
          </a:p>
          <a:p>
            <a:pPr lvl="1"/>
            <a:r>
              <a:rPr lang="en-US" sz="2000" dirty="0"/>
              <a:t>Review Privacy Rules And Terms Of AI Tools Before Using</a:t>
            </a:r>
          </a:p>
        </p:txBody>
      </p:sp>
      <p:sp>
        <p:nvSpPr>
          <p:cNvPr id="2" name="Slide Number Placeholder 1">
            <a:extLst>
              <a:ext uri="{FF2B5EF4-FFF2-40B4-BE49-F238E27FC236}">
                <a16:creationId xmlns:a16="http://schemas.microsoft.com/office/drawing/2014/main" id="{615AC0C8-9BD0-8EA8-033D-43FE66D55F3F}"/>
              </a:ext>
            </a:extLst>
          </p:cNvPr>
          <p:cNvSpPr>
            <a:spLocks noGrp="1"/>
          </p:cNvSpPr>
          <p:nvPr>
            <p:ph type="sldNum" sz="quarter" idx="12"/>
          </p:nvPr>
        </p:nvSpPr>
        <p:spPr/>
        <p:txBody>
          <a:bodyPr/>
          <a:lstStyle/>
          <a:p>
            <a:fld id="{8569A7FC-5743-4517-B3CE-B9650F286C2E}" type="slidenum">
              <a:rPr lang="en-US" smtClean="0"/>
              <a:pPr/>
              <a:t>30</a:t>
            </a:fld>
            <a:endParaRPr lang="en-US" dirty="0"/>
          </a:p>
        </p:txBody>
      </p:sp>
      <p:pic>
        <p:nvPicPr>
          <p:cNvPr id="3" name="Picture 2">
            <a:extLst>
              <a:ext uri="{FF2B5EF4-FFF2-40B4-BE49-F238E27FC236}">
                <a16:creationId xmlns:a16="http://schemas.microsoft.com/office/drawing/2014/main" id="{C767ABDB-1C6F-04DB-0C20-060D62D9B703}"/>
              </a:ext>
            </a:extLst>
          </p:cNvPr>
          <p:cNvPicPr>
            <a:picLocks noChangeAspect="1"/>
          </p:cNvPicPr>
          <p:nvPr/>
        </p:nvPicPr>
        <p:blipFill>
          <a:blip r:embed="rId2"/>
          <a:stretch>
            <a:fillRect/>
          </a:stretch>
        </p:blipFill>
        <p:spPr>
          <a:xfrm>
            <a:off x="7080886" y="721658"/>
            <a:ext cx="1994534" cy="997267"/>
          </a:xfrm>
          <a:prstGeom prst="rect">
            <a:avLst/>
          </a:prstGeom>
        </p:spPr>
      </p:pic>
    </p:spTree>
    <p:extLst>
      <p:ext uri="{BB962C8B-B14F-4D97-AF65-F5344CB8AC3E}">
        <p14:creationId xmlns:p14="http://schemas.microsoft.com/office/powerpoint/2010/main" val="29914503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414F03-01EC-44D5-7202-6DDF4D45907F}"/>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AA985784-6661-DBE2-06C0-D94F2DA35645}"/>
              </a:ext>
            </a:extLst>
          </p:cNvPr>
          <p:cNvSpPr>
            <a:spLocks noGrp="1"/>
          </p:cNvSpPr>
          <p:nvPr>
            <p:ph type="title"/>
          </p:nvPr>
        </p:nvSpPr>
        <p:spPr/>
        <p:txBody>
          <a:bodyPr>
            <a:normAutofit fontScale="90000"/>
          </a:bodyPr>
          <a:lstStyle/>
          <a:p>
            <a:r>
              <a:rPr lang="en-US" b="1" dirty="0"/>
              <a:t>INTERNATIONAL BAR ASSOCIATION –</a:t>
            </a:r>
            <a:br>
              <a:rPr lang="en-US" b="1" dirty="0"/>
            </a:br>
            <a:r>
              <a:rPr lang="en-US" b="1" dirty="0"/>
              <a:t>RULES OF ETHICS FOR MEDIATORS</a:t>
            </a:r>
          </a:p>
        </p:txBody>
      </p:sp>
      <p:sp>
        <p:nvSpPr>
          <p:cNvPr id="7" name="Content Placeholder 6">
            <a:extLst>
              <a:ext uri="{FF2B5EF4-FFF2-40B4-BE49-F238E27FC236}">
                <a16:creationId xmlns:a16="http://schemas.microsoft.com/office/drawing/2014/main" id="{100EDC61-059B-5CAF-ACE7-5A5D3F3D327A}"/>
              </a:ext>
            </a:extLst>
          </p:cNvPr>
          <p:cNvSpPr>
            <a:spLocks noGrp="1"/>
          </p:cNvSpPr>
          <p:nvPr>
            <p:ph sz="quarter" idx="10"/>
          </p:nvPr>
        </p:nvSpPr>
        <p:spPr>
          <a:xfrm>
            <a:off x="188747" y="1166082"/>
            <a:ext cx="8229600" cy="3387146"/>
          </a:xfrm>
        </p:spPr>
        <p:txBody>
          <a:bodyPr>
            <a:noAutofit/>
          </a:bodyPr>
          <a:lstStyle/>
          <a:p>
            <a:pPr marL="0" indent="0">
              <a:lnSpc>
                <a:spcPct val="100000"/>
              </a:lnSpc>
              <a:buNone/>
            </a:pPr>
            <a:r>
              <a:rPr lang="en-US" sz="2200" b="1" dirty="0"/>
              <a:t>3. Neutrality – Impartiality </a:t>
            </a:r>
          </a:p>
          <a:p>
            <a:pPr lvl="1"/>
            <a:r>
              <a:rPr lang="en-US" sz="2000" b="1" dirty="0"/>
              <a:t>Rule:</a:t>
            </a:r>
            <a:r>
              <a:rPr lang="en-US" sz="2000" dirty="0"/>
              <a:t> Mediator Must Be Neutral, Impartial, Independent</a:t>
            </a:r>
          </a:p>
          <a:p>
            <a:pPr lvl="1"/>
            <a:r>
              <a:rPr lang="en-US" sz="2000" b="1" dirty="0"/>
              <a:t>AI:</a:t>
            </a:r>
            <a:r>
              <a:rPr lang="en-US" sz="2000" dirty="0"/>
              <a:t> Some Programs Start to Take Sides. Read Bias.</a:t>
            </a:r>
          </a:p>
          <a:p>
            <a:pPr lvl="1"/>
            <a:r>
              <a:rPr lang="en-US" sz="2000" b="1" dirty="0"/>
              <a:t>Mediator</a:t>
            </a:r>
            <a:r>
              <a:rPr lang="en-US" sz="2000" dirty="0"/>
              <a:t>: Ensure AI Input Does Not Show Partiality </a:t>
            </a:r>
          </a:p>
          <a:p>
            <a:pPr lvl="2"/>
            <a:r>
              <a:rPr lang="en-US" sz="1800" dirty="0"/>
              <a:t>Phrase Prompts In Neutral Terms</a:t>
            </a:r>
          </a:p>
          <a:p>
            <a:pPr lvl="1"/>
            <a:r>
              <a:rPr lang="en-US" sz="2000" dirty="0"/>
              <a:t>Ensure AI Output Does Not Imply Partiality</a:t>
            </a:r>
          </a:p>
        </p:txBody>
      </p:sp>
      <p:sp>
        <p:nvSpPr>
          <p:cNvPr id="2" name="Slide Number Placeholder 1">
            <a:extLst>
              <a:ext uri="{FF2B5EF4-FFF2-40B4-BE49-F238E27FC236}">
                <a16:creationId xmlns:a16="http://schemas.microsoft.com/office/drawing/2014/main" id="{03499FE3-99F7-9B4C-3145-BE4C7F0E9F8C}"/>
              </a:ext>
            </a:extLst>
          </p:cNvPr>
          <p:cNvSpPr>
            <a:spLocks noGrp="1"/>
          </p:cNvSpPr>
          <p:nvPr>
            <p:ph type="sldNum" sz="quarter" idx="12"/>
          </p:nvPr>
        </p:nvSpPr>
        <p:spPr/>
        <p:txBody>
          <a:bodyPr/>
          <a:lstStyle/>
          <a:p>
            <a:fld id="{8569A7FC-5743-4517-B3CE-B9650F286C2E}" type="slidenum">
              <a:rPr lang="en-US" smtClean="0"/>
              <a:pPr/>
              <a:t>31</a:t>
            </a:fld>
            <a:endParaRPr lang="en-US" dirty="0"/>
          </a:p>
        </p:txBody>
      </p:sp>
      <p:pic>
        <p:nvPicPr>
          <p:cNvPr id="4" name="Picture 3">
            <a:extLst>
              <a:ext uri="{FF2B5EF4-FFF2-40B4-BE49-F238E27FC236}">
                <a16:creationId xmlns:a16="http://schemas.microsoft.com/office/drawing/2014/main" id="{7682AE47-7A45-7FD4-11A2-0852AAF80BBB}"/>
              </a:ext>
            </a:extLst>
          </p:cNvPr>
          <p:cNvPicPr>
            <a:picLocks noChangeAspect="1"/>
          </p:cNvPicPr>
          <p:nvPr/>
        </p:nvPicPr>
        <p:blipFill>
          <a:blip r:embed="rId2"/>
          <a:stretch>
            <a:fillRect/>
          </a:stretch>
        </p:blipFill>
        <p:spPr>
          <a:xfrm>
            <a:off x="6599872" y="3228975"/>
            <a:ext cx="2390775" cy="1914525"/>
          </a:xfrm>
          <a:prstGeom prst="rect">
            <a:avLst/>
          </a:prstGeom>
        </p:spPr>
      </p:pic>
    </p:spTree>
    <p:extLst>
      <p:ext uri="{BB962C8B-B14F-4D97-AF65-F5344CB8AC3E}">
        <p14:creationId xmlns:p14="http://schemas.microsoft.com/office/powerpoint/2010/main" val="6740767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7096BC-AB2F-5D18-88B9-370BDCBCFD0D}"/>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EE914E6D-3D68-D55E-316F-52520AB19043}"/>
              </a:ext>
            </a:extLst>
          </p:cNvPr>
          <p:cNvSpPr>
            <a:spLocks noGrp="1"/>
          </p:cNvSpPr>
          <p:nvPr>
            <p:ph type="title"/>
          </p:nvPr>
        </p:nvSpPr>
        <p:spPr>
          <a:xfrm>
            <a:off x="480060" y="347472"/>
            <a:ext cx="7692694" cy="630936"/>
          </a:xfrm>
        </p:spPr>
        <p:txBody>
          <a:bodyPr>
            <a:normAutofit fontScale="90000"/>
          </a:bodyPr>
          <a:lstStyle/>
          <a:p>
            <a:r>
              <a:rPr lang="en-US" b="1" dirty="0"/>
              <a:t>INTERNATIONAL BAR ASSOCIATION –</a:t>
            </a:r>
            <a:br>
              <a:rPr lang="en-US" b="1" dirty="0"/>
            </a:br>
            <a:r>
              <a:rPr lang="en-US" b="1" dirty="0"/>
              <a:t>RULES OF ETHICS FOR MEDIATORS</a:t>
            </a:r>
          </a:p>
        </p:txBody>
      </p:sp>
      <p:sp>
        <p:nvSpPr>
          <p:cNvPr id="7" name="Content Placeholder 6">
            <a:extLst>
              <a:ext uri="{FF2B5EF4-FFF2-40B4-BE49-F238E27FC236}">
                <a16:creationId xmlns:a16="http://schemas.microsoft.com/office/drawing/2014/main" id="{4F607205-C3EB-FAD4-7D00-2B6E3C1C776A}"/>
              </a:ext>
            </a:extLst>
          </p:cNvPr>
          <p:cNvSpPr>
            <a:spLocks noGrp="1"/>
          </p:cNvSpPr>
          <p:nvPr>
            <p:ph sz="quarter" idx="10"/>
          </p:nvPr>
        </p:nvSpPr>
        <p:spPr>
          <a:xfrm>
            <a:off x="211607" y="1230574"/>
            <a:ext cx="8229600" cy="3387146"/>
          </a:xfrm>
        </p:spPr>
        <p:txBody>
          <a:bodyPr>
            <a:noAutofit/>
          </a:bodyPr>
          <a:lstStyle/>
          <a:p>
            <a:pPr marL="0" indent="0">
              <a:lnSpc>
                <a:spcPct val="100000"/>
              </a:lnSpc>
              <a:buNone/>
            </a:pPr>
            <a:r>
              <a:rPr lang="en-US" sz="2200" b="1" dirty="0"/>
              <a:t>4. Balanced Process</a:t>
            </a:r>
          </a:p>
          <a:p>
            <a:pPr lvl="1"/>
            <a:r>
              <a:rPr lang="en-US" sz="2000" b="1" dirty="0"/>
              <a:t>Rule:</a:t>
            </a:r>
            <a:r>
              <a:rPr lang="en-US" sz="2000" dirty="0"/>
              <a:t> Mediator Must Be Balanced – Give All Participants Equal Opportunity to Participate and Express Views</a:t>
            </a:r>
          </a:p>
          <a:p>
            <a:pPr lvl="1"/>
            <a:r>
              <a:rPr lang="en-US" sz="2000" b="1" dirty="0"/>
              <a:t>AI: </a:t>
            </a:r>
            <a:r>
              <a:rPr lang="en-US" sz="2000" dirty="0"/>
              <a:t>Is not typically used, though used more all the time</a:t>
            </a:r>
          </a:p>
          <a:p>
            <a:pPr lvl="1"/>
            <a:r>
              <a:rPr lang="en-US" sz="2000" b="1" dirty="0"/>
              <a:t>Mediator</a:t>
            </a:r>
            <a:r>
              <a:rPr lang="en-US" sz="2000" dirty="0"/>
              <a:t>: All Participants Should Be Advised of AI Tools Being Used By Any Participant</a:t>
            </a:r>
          </a:p>
          <a:p>
            <a:pPr lvl="1"/>
            <a:r>
              <a:rPr lang="en-US" sz="2000" dirty="0"/>
              <a:t>All Participants Should Be Given Full Opportunity to Participate</a:t>
            </a:r>
          </a:p>
        </p:txBody>
      </p:sp>
      <p:sp>
        <p:nvSpPr>
          <p:cNvPr id="2" name="Slide Number Placeholder 1">
            <a:extLst>
              <a:ext uri="{FF2B5EF4-FFF2-40B4-BE49-F238E27FC236}">
                <a16:creationId xmlns:a16="http://schemas.microsoft.com/office/drawing/2014/main" id="{3688D4DB-C0DA-000F-D740-F838B97BBBAE}"/>
              </a:ext>
            </a:extLst>
          </p:cNvPr>
          <p:cNvSpPr>
            <a:spLocks noGrp="1"/>
          </p:cNvSpPr>
          <p:nvPr>
            <p:ph type="sldNum" sz="quarter" idx="12"/>
          </p:nvPr>
        </p:nvSpPr>
        <p:spPr/>
        <p:txBody>
          <a:bodyPr/>
          <a:lstStyle/>
          <a:p>
            <a:fld id="{8569A7FC-5743-4517-B3CE-B9650F286C2E}" type="slidenum">
              <a:rPr lang="en-US" smtClean="0"/>
              <a:pPr/>
              <a:t>32</a:t>
            </a:fld>
            <a:endParaRPr lang="en-US" dirty="0"/>
          </a:p>
        </p:txBody>
      </p:sp>
      <p:pic>
        <p:nvPicPr>
          <p:cNvPr id="3" name="Picture 2">
            <a:extLst>
              <a:ext uri="{FF2B5EF4-FFF2-40B4-BE49-F238E27FC236}">
                <a16:creationId xmlns:a16="http://schemas.microsoft.com/office/drawing/2014/main" id="{5AA698A8-A734-83F9-3A13-1B4E6299EC68}"/>
              </a:ext>
            </a:extLst>
          </p:cNvPr>
          <p:cNvPicPr>
            <a:picLocks noChangeAspect="1"/>
          </p:cNvPicPr>
          <p:nvPr/>
        </p:nvPicPr>
        <p:blipFill>
          <a:blip r:embed="rId2"/>
          <a:stretch>
            <a:fillRect/>
          </a:stretch>
        </p:blipFill>
        <p:spPr>
          <a:xfrm>
            <a:off x="6804660" y="3912926"/>
            <a:ext cx="2339340" cy="1552774"/>
          </a:xfrm>
          <a:prstGeom prst="rect">
            <a:avLst/>
          </a:prstGeom>
        </p:spPr>
      </p:pic>
    </p:spTree>
    <p:extLst>
      <p:ext uri="{BB962C8B-B14F-4D97-AF65-F5344CB8AC3E}">
        <p14:creationId xmlns:p14="http://schemas.microsoft.com/office/powerpoint/2010/main" val="1063402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3E8927-C3AB-4B71-9B68-FFDBFA7F4840}"/>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204681D0-5736-49DE-1F5B-C940B1825687}"/>
              </a:ext>
            </a:extLst>
          </p:cNvPr>
          <p:cNvSpPr>
            <a:spLocks noGrp="1"/>
          </p:cNvSpPr>
          <p:nvPr>
            <p:ph type="title"/>
          </p:nvPr>
        </p:nvSpPr>
        <p:spPr>
          <a:xfrm>
            <a:off x="398739" y="294132"/>
            <a:ext cx="7692694" cy="630936"/>
          </a:xfrm>
        </p:spPr>
        <p:txBody>
          <a:bodyPr>
            <a:normAutofit fontScale="90000"/>
          </a:bodyPr>
          <a:lstStyle/>
          <a:p>
            <a:r>
              <a:rPr lang="en-US" b="1" dirty="0"/>
              <a:t>INTERNATIONAL BAR ASSOCIATION –</a:t>
            </a:r>
            <a:br>
              <a:rPr lang="en-US" b="1" dirty="0"/>
            </a:br>
            <a:r>
              <a:rPr lang="en-US" b="1" dirty="0"/>
              <a:t>RULES OF ETHICS FOR MEDIATORS</a:t>
            </a:r>
          </a:p>
        </p:txBody>
      </p:sp>
      <p:sp>
        <p:nvSpPr>
          <p:cNvPr id="7" name="Content Placeholder 6">
            <a:extLst>
              <a:ext uri="{FF2B5EF4-FFF2-40B4-BE49-F238E27FC236}">
                <a16:creationId xmlns:a16="http://schemas.microsoft.com/office/drawing/2014/main" id="{C2665CA1-1423-15CD-D709-AD06ED6EF322}"/>
              </a:ext>
            </a:extLst>
          </p:cNvPr>
          <p:cNvSpPr>
            <a:spLocks noGrp="1"/>
          </p:cNvSpPr>
          <p:nvPr>
            <p:ph sz="quarter" idx="10"/>
          </p:nvPr>
        </p:nvSpPr>
        <p:spPr>
          <a:xfrm>
            <a:off x="342900" y="1220292"/>
            <a:ext cx="8229600" cy="3387146"/>
          </a:xfrm>
        </p:spPr>
        <p:txBody>
          <a:bodyPr>
            <a:noAutofit/>
          </a:bodyPr>
          <a:lstStyle/>
          <a:p>
            <a:pPr marL="0" indent="0">
              <a:lnSpc>
                <a:spcPct val="100000"/>
              </a:lnSpc>
              <a:buNone/>
            </a:pPr>
            <a:r>
              <a:rPr lang="en-US" sz="2200" b="1" dirty="0"/>
              <a:t>5. Competence</a:t>
            </a:r>
          </a:p>
          <a:p>
            <a:pPr lvl="1"/>
            <a:r>
              <a:rPr lang="en-US" sz="2000" b="1" dirty="0"/>
              <a:t>Rule:  </a:t>
            </a:r>
            <a:r>
              <a:rPr lang="en-US" sz="2000" dirty="0"/>
              <a:t>Mediator must be competent to perform</a:t>
            </a:r>
          </a:p>
          <a:p>
            <a:pPr lvl="1"/>
            <a:r>
              <a:rPr lang="en-US" sz="2000" b="1" dirty="0"/>
              <a:t>AI: </a:t>
            </a:r>
            <a:r>
              <a:rPr lang="en-US" sz="2000" dirty="0"/>
              <a:t>Is different, unusual, technical</a:t>
            </a:r>
          </a:p>
          <a:p>
            <a:pPr lvl="1"/>
            <a:r>
              <a:rPr lang="en-US" sz="2000" b="1" dirty="0"/>
              <a:t>Mediator</a:t>
            </a:r>
            <a:r>
              <a:rPr lang="en-US" sz="2000" dirty="0"/>
              <a:t>: Learn How to Use and Monitor AI</a:t>
            </a:r>
          </a:p>
          <a:p>
            <a:pPr lvl="1"/>
            <a:r>
              <a:rPr lang="en-US" sz="2000" dirty="0"/>
              <a:t>Review and Consider AI Agreements</a:t>
            </a:r>
          </a:p>
          <a:p>
            <a:pPr lvl="1"/>
            <a:r>
              <a:rPr lang="en-US" sz="2000" dirty="0"/>
              <a:t>Keep Abreast of Changes and Developments</a:t>
            </a:r>
          </a:p>
          <a:p>
            <a:pPr lvl="1"/>
            <a:r>
              <a:rPr lang="en-US" sz="2000" dirty="0"/>
              <a:t>= Be Competent to Use AI</a:t>
            </a:r>
          </a:p>
        </p:txBody>
      </p:sp>
      <p:sp>
        <p:nvSpPr>
          <p:cNvPr id="2" name="Slide Number Placeholder 1">
            <a:extLst>
              <a:ext uri="{FF2B5EF4-FFF2-40B4-BE49-F238E27FC236}">
                <a16:creationId xmlns:a16="http://schemas.microsoft.com/office/drawing/2014/main" id="{032D2BDB-C4AE-386E-FA72-F0816ADB8E34}"/>
              </a:ext>
            </a:extLst>
          </p:cNvPr>
          <p:cNvSpPr>
            <a:spLocks noGrp="1"/>
          </p:cNvSpPr>
          <p:nvPr>
            <p:ph type="sldNum" sz="quarter" idx="12"/>
          </p:nvPr>
        </p:nvSpPr>
        <p:spPr/>
        <p:txBody>
          <a:bodyPr/>
          <a:lstStyle/>
          <a:p>
            <a:fld id="{8569A7FC-5743-4517-B3CE-B9650F286C2E}" type="slidenum">
              <a:rPr lang="en-US" smtClean="0"/>
              <a:pPr/>
              <a:t>33</a:t>
            </a:fld>
            <a:endParaRPr lang="en-US" dirty="0"/>
          </a:p>
        </p:txBody>
      </p:sp>
      <p:pic>
        <p:nvPicPr>
          <p:cNvPr id="3" name="Picture 2">
            <a:extLst>
              <a:ext uri="{FF2B5EF4-FFF2-40B4-BE49-F238E27FC236}">
                <a16:creationId xmlns:a16="http://schemas.microsoft.com/office/drawing/2014/main" id="{A5083EF5-96C0-85D7-3692-FFE59FBC0D0E}"/>
              </a:ext>
            </a:extLst>
          </p:cNvPr>
          <p:cNvPicPr>
            <a:picLocks noChangeAspect="1"/>
          </p:cNvPicPr>
          <p:nvPr/>
        </p:nvPicPr>
        <p:blipFill>
          <a:blip r:embed="rId2"/>
          <a:stretch>
            <a:fillRect/>
          </a:stretch>
        </p:blipFill>
        <p:spPr>
          <a:xfrm>
            <a:off x="6181725" y="3600450"/>
            <a:ext cx="2962275" cy="1543050"/>
          </a:xfrm>
          <a:prstGeom prst="rect">
            <a:avLst/>
          </a:prstGeom>
        </p:spPr>
      </p:pic>
    </p:spTree>
    <p:extLst>
      <p:ext uri="{BB962C8B-B14F-4D97-AF65-F5344CB8AC3E}">
        <p14:creationId xmlns:p14="http://schemas.microsoft.com/office/powerpoint/2010/main" val="29700098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8D55C-360E-A77A-98D1-742C36E8EC58}"/>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A8754E4B-8108-6F51-D837-6F85EAB1C90D}"/>
              </a:ext>
            </a:extLst>
          </p:cNvPr>
          <p:cNvSpPr>
            <a:spLocks noGrp="1"/>
          </p:cNvSpPr>
          <p:nvPr>
            <p:ph type="title"/>
          </p:nvPr>
        </p:nvSpPr>
        <p:spPr>
          <a:xfrm>
            <a:off x="457200" y="347472"/>
            <a:ext cx="7692694" cy="818388"/>
          </a:xfrm>
        </p:spPr>
        <p:txBody>
          <a:bodyPr>
            <a:normAutofit fontScale="90000"/>
          </a:bodyPr>
          <a:lstStyle/>
          <a:p>
            <a:r>
              <a:rPr lang="en-US" b="1" dirty="0"/>
              <a:t>INTERNATIONAL BAR ASSOCIATION –</a:t>
            </a:r>
            <a:br>
              <a:rPr lang="en-US" b="1" dirty="0"/>
            </a:br>
            <a:r>
              <a:rPr lang="en-US" b="1" dirty="0"/>
              <a:t>RULES OF ETHICS FOR MEDIATORS</a:t>
            </a:r>
          </a:p>
        </p:txBody>
      </p:sp>
      <p:sp>
        <p:nvSpPr>
          <p:cNvPr id="7" name="Content Placeholder 6">
            <a:extLst>
              <a:ext uri="{FF2B5EF4-FFF2-40B4-BE49-F238E27FC236}">
                <a16:creationId xmlns:a16="http://schemas.microsoft.com/office/drawing/2014/main" id="{A3F4C9FB-3DC2-5883-344B-91A236464943}"/>
              </a:ext>
            </a:extLst>
          </p:cNvPr>
          <p:cNvSpPr>
            <a:spLocks noGrp="1"/>
          </p:cNvSpPr>
          <p:nvPr>
            <p:ph sz="quarter" idx="10"/>
          </p:nvPr>
        </p:nvSpPr>
        <p:spPr>
          <a:xfrm>
            <a:off x="320040" y="1353757"/>
            <a:ext cx="8229600" cy="3387146"/>
          </a:xfrm>
        </p:spPr>
        <p:txBody>
          <a:bodyPr>
            <a:noAutofit/>
          </a:bodyPr>
          <a:lstStyle/>
          <a:p>
            <a:pPr marL="0" indent="0">
              <a:lnSpc>
                <a:spcPct val="100000"/>
              </a:lnSpc>
              <a:buNone/>
            </a:pPr>
            <a:r>
              <a:rPr lang="en-US" sz="2200" b="1" dirty="0"/>
              <a:t>6. Avoid Legal Advice</a:t>
            </a:r>
          </a:p>
          <a:p>
            <a:pPr lvl="1"/>
            <a:r>
              <a:rPr lang="en-US" sz="2000" b="1" dirty="0"/>
              <a:t>Rule:</a:t>
            </a:r>
            <a:r>
              <a:rPr lang="en-US" sz="2000" dirty="0"/>
              <a:t>  You are not counsel for either side</a:t>
            </a:r>
          </a:p>
          <a:p>
            <a:pPr lvl="1"/>
            <a:r>
              <a:rPr lang="en-US" sz="2000" b="1" dirty="0"/>
              <a:t>AI:</a:t>
            </a:r>
            <a:r>
              <a:rPr lang="en-US" sz="2000" dirty="0"/>
              <a:t> Builds legal analysis into recommendations</a:t>
            </a:r>
          </a:p>
          <a:p>
            <a:pPr lvl="1"/>
            <a:r>
              <a:rPr lang="en-US" sz="2000" b="1" dirty="0"/>
              <a:t>Mediator: </a:t>
            </a:r>
          </a:p>
          <a:p>
            <a:pPr lvl="1"/>
            <a:r>
              <a:rPr lang="en-US" sz="2000" dirty="0"/>
              <a:t>I Am NOT Your Lawyer</a:t>
            </a:r>
          </a:p>
          <a:p>
            <a:pPr lvl="1"/>
            <a:r>
              <a:rPr lang="en-US" sz="2000" dirty="0"/>
              <a:t>Advise: Seek Independent Legal Advice</a:t>
            </a:r>
          </a:p>
        </p:txBody>
      </p:sp>
      <p:sp>
        <p:nvSpPr>
          <p:cNvPr id="2" name="Slide Number Placeholder 1">
            <a:extLst>
              <a:ext uri="{FF2B5EF4-FFF2-40B4-BE49-F238E27FC236}">
                <a16:creationId xmlns:a16="http://schemas.microsoft.com/office/drawing/2014/main" id="{914ED66E-9A0C-10CE-543F-A1244A9480AF}"/>
              </a:ext>
            </a:extLst>
          </p:cNvPr>
          <p:cNvSpPr>
            <a:spLocks noGrp="1"/>
          </p:cNvSpPr>
          <p:nvPr>
            <p:ph type="sldNum" sz="quarter" idx="12"/>
          </p:nvPr>
        </p:nvSpPr>
        <p:spPr/>
        <p:txBody>
          <a:bodyPr/>
          <a:lstStyle/>
          <a:p>
            <a:fld id="{8569A7FC-5743-4517-B3CE-B9650F286C2E}" type="slidenum">
              <a:rPr lang="en-US" smtClean="0"/>
              <a:pPr/>
              <a:t>34</a:t>
            </a:fld>
            <a:endParaRPr lang="en-US" dirty="0"/>
          </a:p>
        </p:txBody>
      </p:sp>
      <p:pic>
        <p:nvPicPr>
          <p:cNvPr id="3" name="Picture 2">
            <a:extLst>
              <a:ext uri="{FF2B5EF4-FFF2-40B4-BE49-F238E27FC236}">
                <a16:creationId xmlns:a16="http://schemas.microsoft.com/office/drawing/2014/main" id="{8783355F-6B09-0645-568A-806E634F624A}"/>
              </a:ext>
            </a:extLst>
          </p:cNvPr>
          <p:cNvPicPr>
            <a:picLocks noChangeAspect="1"/>
          </p:cNvPicPr>
          <p:nvPr/>
        </p:nvPicPr>
        <p:blipFill>
          <a:blip r:embed="rId2"/>
          <a:stretch>
            <a:fillRect/>
          </a:stretch>
        </p:blipFill>
        <p:spPr>
          <a:xfrm>
            <a:off x="6622732" y="3295650"/>
            <a:ext cx="2466975" cy="1847850"/>
          </a:xfrm>
          <a:prstGeom prst="rect">
            <a:avLst/>
          </a:prstGeom>
        </p:spPr>
      </p:pic>
    </p:spTree>
    <p:extLst>
      <p:ext uri="{BB962C8B-B14F-4D97-AF65-F5344CB8AC3E}">
        <p14:creationId xmlns:p14="http://schemas.microsoft.com/office/powerpoint/2010/main" val="10455182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EB48C-AB15-F011-5E53-BDB9B57C7022}"/>
              </a:ext>
            </a:extLst>
          </p:cNvPr>
          <p:cNvSpPr>
            <a:spLocks noGrp="1"/>
          </p:cNvSpPr>
          <p:nvPr>
            <p:ph type="title"/>
          </p:nvPr>
        </p:nvSpPr>
        <p:spPr>
          <a:xfrm>
            <a:off x="274320" y="347472"/>
            <a:ext cx="7875574" cy="1003554"/>
          </a:xfrm>
        </p:spPr>
        <p:txBody>
          <a:bodyPr>
            <a:normAutofit fontScale="90000"/>
          </a:bodyPr>
          <a:lstStyle/>
          <a:p>
            <a:r>
              <a:rPr lang="en-US" b="1" dirty="0"/>
              <a:t>JUDICIAL ARBITRATION AND MEDIATION SERVICES  - JAMS</a:t>
            </a:r>
          </a:p>
        </p:txBody>
      </p:sp>
      <p:sp>
        <p:nvSpPr>
          <p:cNvPr id="3" name="Content Placeholder 2">
            <a:extLst>
              <a:ext uri="{FF2B5EF4-FFF2-40B4-BE49-F238E27FC236}">
                <a16:creationId xmlns:a16="http://schemas.microsoft.com/office/drawing/2014/main" id="{9504EFE2-0586-6642-D873-7360E0C5B92F}"/>
              </a:ext>
            </a:extLst>
          </p:cNvPr>
          <p:cNvSpPr>
            <a:spLocks noGrp="1"/>
          </p:cNvSpPr>
          <p:nvPr>
            <p:ph sz="quarter" idx="10"/>
          </p:nvPr>
        </p:nvSpPr>
        <p:spPr>
          <a:xfrm>
            <a:off x="457200" y="1569720"/>
            <a:ext cx="8229600" cy="3243834"/>
          </a:xfrm>
        </p:spPr>
        <p:txBody>
          <a:bodyPr>
            <a:normAutofit/>
          </a:bodyPr>
          <a:lstStyle/>
          <a:p>
            <a:r>
              <a:rPr lang="en-US" sz="2000" b="1" dirty="0"/>
              <a:t>World’s Largest Private Provider Of ADR Services</a:t>
            </a:r>
          </a:p>
          <a:p>
            <a:r>
              <a:rPr lang="en-US" sz="2000" b="1" dirty="0"/>
              <a:t>More Than 21,000 Cases Annually</a:t>
            </a:r>
          </a:p>
          <a:p>
            <a:r>
              <a:rPr lang="en-US" sz="2000" b="1" dirty="0"/>
              <a:t>500 Neutrals</a:t>
            </a:r>
          </a:p>
          <a:p>
            <a:r>
              <a:rPr lang="en-US" sz="2000" b="1" dirty="0"/>
              <a:t>29 Locations</a:t>
            </a:r>
          </a:p>
          <a:p>
            <a:endParaRPr lang="en-US" sz="2000" b="1" dirty="0"/>
          </a:p>
          <a:p>
            <a:r>
              <a:rPr lang="en-US" sz="2000" b="1" u="sng" dirty="0"/>
              <a:t>“Mediators Ethics Guidelines”</a:t>
            </a:r>
          </a:p>
        </p:txBody>
      </p:sp>
      <p:sp>
        <p:nvSpPr>
          <p:cNvPr id="4" name="Slide Number Placeholder 3">
            <a:extLst>
              <a:ext uri="{FF2B5EF4-FFF2-40B4-BE49-F238E27FC236}">
                <a16:creationId xmlns:a16="http://schemas.microsoft.com/office/drawing/2014/main" id="{F4E3FD85-F55B-09A6-D7E7-F09826C50902}"/>
              </a:ext>
            </a:extLst>
          </p:cNvPr>
          <p:cNvSpPr>
            <a:spLocks noGrp="1"/>
          </p:cNvSpPr>
          <p:nvPr>
            <p:ph type="sldNum" sz="quarter" idx="12"/>
          </p:nvPr>
        </p:nvSpPr>
        <p:spPr/>
        <p:txBody>
          <a:bodyPr/>
          <a:lstStyle/>
          <a:p>
            <a:fld id="{8569A7FC-5743-4517-B3CE-B9650F286C2E}" type="slidenum">
              <a:rPr lang="en-US" smtClean="0"/>
              <a:pPr/>
              <a:t>35</a:t>
            </a:fld>
            <a:endParaRPr lang="en-US" dirty="0"/>
          </a:p>
        </p:txBody>
      </p:sp>
      <p:pic>
        <p:nvPicPr>
          <p:cNvPr id="5" name="Picture 4">
            <a:extLst>
              <a:ext uri="{FF2B5EF4-FFF2-40B4-BE49-F238E27FC236}">
                <a16:creationId xmlns:a16="http://schemas.microsoft.com/office/drawing/2014/main" id="{11C77FFB-8DD1-B2C2-EFC8-CF7F06FFA1C2}"/>
              </a:ext>
            </a:extLst>
          </p:cNvPr>
          <p:cNvPicPr>
            <a:picLocks noChangeAspect="1"/>
          </p:cNvPicPr>
          <p:nvPr/>
        </p:nvPicPr>
        <p:blipFill>
          <a:blip r:embed="rId2"/>
          <a:stretch>
            <a:fillRect/>
          </a:stretch>
        </p:blipFill>
        <p:spPr>
          <a:xfrm>
            <a:off x="5589270" y="2391537"/>
            <a:ext cx="2857500" cy="1600200"/>
          </a:xfrm>
          <a:prstGeom prst="rect">
            <a:avLst/>
          </a:prstGeom>
        </p:spPr>
      </p:pic>
      <p:pic>
        <p:nvPicPr>
          <p:cNvPr id="6" name="Picture 5">
            <a:extLst>
              <a:ext uri="{FF2B5EF4-FFF2-40B4-BE49-F238E27FC236}">
                <a16:creationId xmlns:a16="http://schemas.microsoft.com/office/drawing/2014/main" id="{699C5DBC-57C7-D1C7-49B3-1D04A600694A}"/>
              </a:ext>
            </a:extLst>
          </p:cNvPr>
          <p:cNvPicPr>
            <a:picLocks noChangeAspect="1"/>
          </p:cNvPicPr>
          <p:nvPr/>
        </p:nvPicPr>
        <p:blipFill>
          <a:blip r:embed="rId3"/>
          <a:stretch>
            <a:fillRect/>
          </a:stretch>
        </p:blipFill>
        <p:spPr>
          <a:xfrm>
            <a:off x="5492987" y="4098283"/>
            <a:ext cx="3050066" cy="917257"/>
          </a:xfrm>
          <a:prstGeom prst="rect">
            <a:avLst/>
          </a:prstGeom>
        </p:spPr>
      </p:pic>
    </p:spTree>
    <p:extLst>
      <p:ext uri="{BB962C8B-B14F-4D97-AF65-F5344CB8AC3E}">
        <p14:creationId xmlns:p14="http://schemas.microsoft.com/office/powerpoint/2010/main" val="39698277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94CED-CB80-0765-1FFC-DC96C77CAA97}"/>
              </a:ext>
            </a:extLst>
          </p:cNvPr>
          <p:cNvSpPr>
            <a:spLocks noGrp="1"/>
          </p:cNvSpPr>
          <p:nvPr>
            <p:ph type="title"/>
          </p:nvPr>
        </p:nvSpPr>
        <p:spPr/>
        <p:txBody>
          <a:bodyPr/>
          <a:lstStyle/>
          <a:p>
            <a:r>
              <a:rPr lang="en-US" b="1" dirty="0"/>
              <a:t>JAMS MEDIATOR ETHICS</a:t>
            </a:r>
          </a:p>
        </p:txBody>
      </p:sp>
      <p:sp>
        <p:nvSpPr>
          <p:cNvPr id="3" name="Content Placeholder 2">
            <a:extLst>
              <a:ext uri="{FF2B5EF4-FFF2-40B4-BE49-F238E27FC236}">
                <a16:creationId xmlns:a16="http://schemas.microsoft.com/office/drawing/2014/main" id="{8E4B718C-DF8A-D9E7-C50C-8E1E4194F642}"/>
              </a:ext>
            </a:extLst>
          </p:cNvPr>
          <p:cNvSpPr>
            <a:spLocks noGrp="1"/>
          </p:cNvSpPr>
          <p:nvPr>
            <p:ph sz="quarter" idx="10"/>
          </p:nvPr>
        </p:nvSpPr>
        <p:spPr>
          <a:xfrm>
            <a:off x="188747" y="1351026"/>
            <a:ext cx="8229600" cy="3664514"/>
          </a:xfrm>
        </p:spPr>
        <p:txBody>
          <a:bodyPr>
            <a:normAutofit/>
          </a:bodyPr>
          <a:lstStyle/>
          <a:p>
            <a:pPr marL="0" indent="0">
              <a:buNone/>
            </a:pPr>
            <a:r>
              <a:rPr lang="en-US" b="1" dirty="0"/>
              <a:t>1. </a:t>
            </a:r>
            <a:r>
              <a:rPr lang="en-US" sz="2000" b="1" dirty="0"/>
              <a:t>All Parties Must </a:t>
            </a:r>
            <a:r>
              <a:rPr lang="en-US" sz="2000" b="1" i="1" dirty="0"/>
              <a:t>Understand</a:t>
            </a:r>
            <a:r>
              <a:rPr lang="en-US" sz="2000" b="1" dirty="0"/>
              <a:t> Process &amp; Mediator’s Role</a:t>
            </a:r>
          </a:p>
          <a:p>
            <a:r>
              <a:rPr lang="en-US" sz="2000" b="1" dirty="0"/>
              <a:t>If Settled, All Parties Understand Terms</a:t>
            </a:r>
          </a:p>
          <a:p>
            <a:r>
              <a:rPr lang="en-US" sz="2000" dirty="0"/>
              <a:t>Mediator:  Explain</a:t>
            </a:r>
          </a:p>
          <a:p>
            <a:pPr lvl="1"/>
            <a:r>
              <a:rPr lang="en-US" sz="2000" dirty="0"/>
              <a:t>Open, Frank Discussion</a:t>
            </a:r>
          </a:p>
          <a:p>
            <a:pPr lvl="1"/>
            <a:r>
              <a:rPr lang="en-US" sz="2000" dirty="0"/>
              <a:t>I Am Not A Judge; I Will Not Make A Ruling</a:t>
            </a:r>
          </a:p>
          <a:p>
            <a:pPr lvl="1"/>
            <a:r>
              <a:rPr lang="en-US" sz="2000" dirty="0"/>
              <a:t>I Am Not Your Lawyer; If Need Advice, Get It</a:t>
            </a:r>
          </a:p>
          <a:p>
            <a:pPr lvl="1"/>
            <a:r>
              <a:rPr lang="en-US" sz="2000" dirty="0"/>
              <a:t>Explain All Terms Of The Settlement Agreement To Ensure Knowing Consent By All Parties</a:t>
            </a:r>
          </a:p>
          <a:p>
            <a:pPr lvl="1"/>
            <a:endParaRPr lang="en-US" dirty="0"/>
          </a:p>
        </p:txBody>
      </p:sp>
      <p:sp>
        <p:nvSpPr>
          <p:cNvPr id="4" name="Slide Number Placeholder 3">
            <a:extLst>
              <a:ext uri="{FF2B5EF4-FFF2-40B4-BE49-F238E27FC236}">
                <a16:creationId xmlns:a16="http://schemas.microsoft.com/office/drawing/2014/main" id="{71568FB6-3368-5C21-CE27-206761846D41}"/>
              </a:ext>
            </a:extLst>
          </p:cNvPr>
          <p:cNvSpPr>
            <a:spLocks noGrp="1"/>
          </p:cNvSpPr>
          <p:nvPr>
            <p:ph type="sldNum" sz="quarter" idx="12"/>
          </p:nvPr>
        </p:nvSpPr>
        <p:spPr/>
        <p:txBody>
          <a:bodyPr/>
          <a:lstStyle/>
          <a:p>
            <a:fld id="{8569A7FC-5743-4517-B3CE-B9650F286C2E}" type="slidenum">
              <a:rPr lang="en-US" smtClean="0"/>
              <a:pPr/>
              <a:t>36</a:t>
            </a:fld>
            <a:endParaRPr lang="en-US" dirty="0"/>
          </a:p>
        </p:txBody>
      </p:sp>
      <p:pic>
        <p:nvPicPr>
          <p:cNvPr id="5" name="Picture 4">
            <a:extLst>
              <a:ext uri="{FF2B5EF4-FFF2-40B4-BE49-F238E27FC236}">
                <a16:creationId xmlns:a16="http://schemas.microsoft.com/office/drawing/2014/main" id="{F7B7AFCB-E3AD-02A0-6439-834A2913941D}"/>
              </a:ext>
            </a:extLst>
          </p:cNvPr>
          <p:cNvPicPr>
            <a:picLocks noChangeAspect="1"/>
          </p:cNvPicPr>
          <p:nvPr/>
        </p:nvPicPr>
        <p:blipFill>
          <a:blip r:embed="rId2"/>
          <a:stretch>
            <a:fillRect/>
          </a:stretch>
        </p:blipFill>
        <p:spPr>
          <a:xfrm>
            <a:off x="6990043" y="2209800"/>
            <a:ext cx="1965210" cy="1303020"/>
          </a:xfrm>
          <a:prstGeom prst="rect">
            <a:avLst/>
          </a:prstGeom>
        </p:spPr>
      </p:pic>
    </p:spTree>
    <p:extLst>
      <p:ext uri="{BB962C8B-B14F-4D97-AF65-F5344CB8AC3E}">
        <p14:creationId xmlns:p14="http://schemas.microsoft.com/office/powerpoint/2010/main" val="30710307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3E97F-ED56-6AC5-E410-3700A28D65F4}"/>
              </a:ext>
            </a:extLst>
          </p:cNvPr>
          <p:cNvSpPr>
            <a:spLocks noGrp="1"/>
          </p:cNvSpPr>
          <p:nvPr>
            <p:ph type="title"/>
          </p:nvPr>
        </p:nvSpPr>
        <p:spPr/>
        <p:txBody>
          <a:bodyPr/>
          <a:lstStyle/>
          <a:p>
            <a:r>
              <a:rPr lang="en-US" b="1" dirty="0"/>
              <a:t>JAMS MEDIATOR ETHICS</a:t>
            </a:r>
          </a:p>
        </p:txBody>
      </p:sp>
      <p:sp>
        <p:nvSpPr>
          <p:cNvPr id="3" name="Content Placeholder 2">
            <a:extLst>
              <a:ext uri="{FF2B5EF4-FFF2-40B4-BE49-F238E27FC236}">
                <a16:creationId xmlns:a16="http://schemas.microsoft.com/office/drawing/2014/main" id="{56AD494B-5777-9B63-3EA9-BE2331155763}"/>
              </a:ext>
            </a:extLst>
          </p:cNvPr>
          <p:cNvSpPr>
            <a:spLocks noGrp="1"/>
          </p:cNvSpPr>
          <p:nvPr>
            <p:ph sz="quarter" idx="10"/>
          </p:nvPr>
        </p:nvSpPr>
        <p:spPr/>
        <p:txBody>
          <a:bodyPr/>
          <a:lstStyle/>
          <a:p>
            <a:pPr marL="0" indent="0">
              <a:buNone/>
            </a:pPr>
            <a:r>
              <a:rPr lang="en-US" sz="2000" b="1" dirty="0"/>
              <a:t>2. Protect The </a:t>
            </a:r>
            <a:r>
              <a:rPr lang="en-US" sz="2000" b="1" i="1" dirty="0"/>
              <a:t>Voluntary</a:t>
            </a:r>
            <a:r>
              <a:rPr lang="en-US" sz="2000" b="1" dirty="0"/>
              <a:t> Participation Of Each Party</a:t>
            </a:r>
          </a:p>
          <a:p>
            <a:r>
              <a:rPr lang="en-US" sz="2000" dirty="0"/>
              <a:t>Mediator: Ensure All Parties Agree To Mediate</a:t>
            </a:r>
          </a:p>
          <a:p>
            <a:r>
              <a:rPr lang="en-US" sz="2000" dirty="0"/>
              <a:t>Even If Court-ordered, No Settlement Unless All Agree</a:t>
            </a:r>
          </a:p>
          <a:p>
            <a:r>
              <a:rPr lang="en-US" sz="2000" dirty="0"/>
              <a:t>Give All Participants Free Opportunity to Participate</a:t>
            </a:r>
          </a:p>
          <a:p>
            <a:endParaRPr lang="en-US" dirty="0"/>
          </a:p>
        </p:txBody>
      </p:sp>
      <p:sp>
        <p:nvSpPr>
          <p:cNvPr id="4" name="Slide Number Placeholder 3">
            <a:extLst>
              <a:ext uri="{FF2B5EF4-FFF2-40B4-BE49-F238E27FC236}">
                <a16:creationId xmlns:a16="http://schemas.microsoft.com/office/drawing/2014/main" id="{5240A71F-FD07-E94C-6EB7-014426919FC9}"/>
              </a:ext>
            </a:extLst>
          </p:cNvPr>
          <p:cNvSpPr>
            <a:spLocks noGrp="1"/>
          </p:cNvSpPr>
          <p:nvPr>
            <p:ph type="sldNum" sz="quarter" idx="12"/>
          </p:nvPr>
        </p:nvSpPr>
        <p:spPr/>
        <p:txBody>
          <a:bodyPr/>
          <a:lstStyle/>
          <a:p>
            <a:fld id="{8569A7FC-5743-4517-B3CE-B9650F286C2E}" type="slidenum">
              <a:rPr lang="en-US" smtClean="0"/>
              <a:pPr/>
              <a:t>37</a:t>
            </a:fld>
            <a:endParaRPr lang="en-US" dirty="0"/>
          </a:p>
        </p:txBody>
      </p:sp>
      <p:pic>
        <p:nvPicPr>
          <p:cNvPr id="5" name="Picture 4">
            <a:extLst>
              <a:ext uri="{FF2B5EF4-FFF2-40B4-BE49-F238E27FC236}">
                <a16:creationId xmlns:a16="http://schemas.microsoft.com/office/drawing/2014/main" id="{90971142-6598-D2A3-835E-AA9E09795744}"/>
              </a:ext>
            </a:extLst>
          </p:cNvPr>
          <p:cNvPicPr>
            <a:picLocks noChangeAspect="1"/>
          </p:cNvPicPr>
          <p:nvPr/>
        </p:nvPicPr>
        <p:blipFill>
          <a:blip r:embed="rId2"/>
          <a:stretch>
            <a:fillRect/>
          </a:stretch>
        </p:blipFill>
        <p:spPr>
          <a:xfrm>
            <a:off x="6410325" y="3224403"/>
            <a:ext cx="2619375" cy="1743075"/>
          </a:xfrm>
          <a:prstGeom prst="rect">
            <a:avLst/>
          </a:prstGeom>
        </p:spPr>
      </p:pic>
    </p:spTree>
    <p:extLst>
      <p:ext uri="{BB962C8B-B14F-4D97-AF65-F5344CB8AC3E}">
        <p14:creationId xmlns:p14="http://schemas.microsoft.com/office/powerpoint/2010/main" val="29702696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15951-B6F6-C931-5BFF-557C7233060A}"/>
              </a:ext>
            </a:extLst>
          </p:cNvPr>
          <p:cNvSpPr>
            <a:spLocks noGrp="1"/>
          </p:cNvSpPr>
          <p:nvPr>
            <p:ph type="title"/>
          </p:nvPr>
        </p:nvSpPr>
        <p:spPr/>
        <p:txBody>
          <a:bodyPr/>
          <a:lstStyle/>
          <a:p>
            <a:r>
              <a:rPr lang="en-US" b="1" dirty="0"/>
              <a:t>JAMS MEDIATOR ETHICS </a:t>
            </a:r>
          </a:p>
        </p:txBody>
      </p:sp>
      <p:sp>
        <p:nvSpPr>
          <p:cNvPr id="3" name="Content Placeholder 2">
            <a:extLst>
              <a:ext uri="{FF2B5EF4-FFF2-40B4-BE49-F238E27FC236}">
                <a16:creationId xmlns:a16="http://schemas.microsoft.com/office/drawing/2014/main" id="{47CEF6BA-B96D-8E73-B6FA-F898A8493DE7}"/>
              </a:ext>
            </a:extLst>
          </p:cNvPr>
          <p:cNvSpPr>
            <a:spLocks noGrp="1"/>
          </p:cNvSpPr>
          <p:nvPr>
            <p:ph sz="quarter" idx="10"/>
          </p:nvPr>
        </p:nvSpPr>
        <p:spPr>
          <a:xfrm>
            <a:off x="350520" y="1160526"/>
            <a:ext cx="8229600" cy="3243834"/>
          </a:xfrm>
        </p:spPr>
        <p:txBody>
          <a:bodyPr>
            <a:noAutofit/>
          </a:bodyPr>
          <a:lstStyle/>
          <a:p>
            <a:pPr marL="0" indent="0">
              <a:buNone/>
            </a:pPr>
            <a:r>
              <a:rPr lang="en-US" sz="2000" b="1" dirty="0"/>
              <a:t>3. Mediator Should Be </a:t>
            </a:r>
            <a:r>
              <a:rPr lang="en-US" sz="2000" b="1" i="1" dirty="0"/>
              <a:t>Competent</a:t>
            </a:r>
            <a:r>
              <a:rPr lang="en-US" sz="2000" b="1" dirty="0"/>
              <a:t> To Mediate The Particular Matter</a:t>
            </a:r>
          </a:p>
          <a:p>
            <a:r>
              <a:rPr lang="en-US" sz="2000" dirty="0"/>
              <a:t>Mediator:  Be Competent To Mediate </a:t>
            </a:r>
          </a:p>
          <a:p>
            <a:r>
              <a:rPr lang="en-US" sz="2000" dirty="0"/>
              <a:t>Knowledgeable About Subject Matter</a:t>
            </a:r>
          </a:p>
          <a:p>
            <a:r>
              <a:rPr lang="en-US" sz="2000" dirty="0"/>
              <a:t>Know How To Mediate</a:t>
            </a:r>
          </a:p>
          <a:p>
            <a:r>
              <a:rPr lang="en-US" sz="2000" dirty="0"/>
              <a:t>Know How To Use The AI</a:t>
            </a:r>
          </a:p>
          <a:p>
            <a:r>
              <a:rPr lang="en-US" sz="2000" dirty="0"/>
              <a:t>Review All Pre-mediation Statements</a:t>
            </a:r>
          </a:p>
          <a:p>
            <a:r>
              <a:rPr lang="en-US" sz="2000" dirty="0"/>
              <a:t>Withdraw If Physically Or Mentally Unable To Continue</a:t>
            </a:r>
          </a:p>
        </p:txBody>
      </p:sp>
      <p:sp>
        <p:nvSpPr>
          <p:cNvPr id="4" name="Slide Number Placeholder 3">
            <a:extLst>
              <a:ext uri="{FF2B5EF4-FFF2-40B4-BE49-F238E27FC236}">
                <a16:creationId xmlns:a16="http://schemas.microsoft.com/office/drawing/2014/main" id="{A1B9EA60-3575-E633-E5FE-1E6EB19A09C2}"/>
              </a:ext>
            </a:extLst>
          </p:cNvPr>
          <p:cNvSpPr>
            <a:spLocks noGrp="1"/>
          </p:cNvSpPr>
          <p:nvPr>
            <p:ph type="sldNum" sz="quarter" idx="12"/>
          </p:nvPr>
        </p:nvSpPr>
        <p:spPr/>
        <p:txBody>
          <a:bodyPr/>
          <a:lstStyle/>
          <a:p>
            <a:fld id="{8569A7FC-5743-4517-B3CE-B9650F286C2E}" type="slidenum">
              <a:rPr lang="en-US" smtClean="0"/>
              <a:pPr/>
              <a:t>38</a:t>
            </a:fld>
            <a:endParaRPr lang="en-US" dirty="0"/>
          </a:p>
        </p:txBody>
      </p:sp>
      <p:pic>
        <p:nvPicPr>
          <p:cNvPr id="5" name="Picture 4">
            <a:extLst>
              <a:ext uri="{FF2B5EF4-FFF2-40B4-BE49-F238E27FC236}">
                <a16:creationId xmlns:a16="http://schemas.microsoft.com/office/drawing/2014/main" id="{7AA9A21F-5EC7-3D44-CF7E-8996BBEFA278}"/>
              </a:ext>
            </a:extLst>
          </p:cNvPr>
          <p:cNvPicPr>
            <a:picLocks noChangeAspect="1"/>
          </p:cNvPicPr>
          <p:nvPr/>
        </p:nvPicPr>
        <p:blipFill>
          <a:blip r:embed="rId2"/>
          <a:stretch>
            <a:fillRect/>
          </a:stretch>
        </p:blipFill>
        <p:spPr>
          <a:xfrm>
            <a:off x="6660833" y="2391602"/>
            <a:ext cx="2025967" cy="1517520"/>
          </a:xfrm>
          <a:prstGeom prst="rect">
            <a:avLst/>
          </a:prstGeom>
        </p:spPr>
      </p:pic>
    </p:spTree>
    <p:extLst>
      <p:ext uri="{BB962C8B-B14F-4D97-AF65-F5344CB8AC3E}">
        <p14:creationId xmlns:p14="http://schemas.microsoft.com/office/powerpoint/2010/main" val="32837934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F2C84-9E46-2982-0A3C-1DDBA3616187}"/>
              </a:ext>
            </a:extLst>
          </p:cNvPr>
          <p:cNvSpPr>
            <a:spLocks noGrp="1"/>
          </p:cNvSpPr>
          <p:nvPr>
            <p:ph type="title"/>
          </p:nvPr>
        </p:nvSpPr>
        <p:spPr/>
        <p:txBody>
          <a:bodyPr/>
          <a:lstStyle/>
          <a:p>
            <a:r>
              <a:rPr lang="en-US" b="1" dirty="0"/>
              <a:t>JAMS MEDIATOR ETHICS</a:t>
            </a:r>
          </a:p>
        </p:txBody>
      </p:sp>
      <p:sp>
        <p:nvSpPr>
          <p:cNvPr id="3" name="Content Placeholder 2">
            <a:extLst>
              <a:ext uri="{FF2B5EF4-FFF2-40B4-BE49-F238E27FC236}">
                <a16:creationId xmlns:a16="http://schemas.microsoft.com/office/drawing/2014/main" id="{17BC2FFE-61B7-0AE3-9059-DC038576D1C1}"/>
              </a:ext>
            </a:extLst>
          </p:cNvPr>
          <p:cNvSpPr>
            <a:spLocks noGrp="1"/>
          </p:cNvSpPr>
          <p:nvPr>
            <p:ph sz="quarter" idx="10"/>
          </p:nvPr>
        </p:nvSpPr>
        <p:spPr>
          <a:xfrm>
            <a:off x="130286" y="1084325"/>
            <a:ext cx="8229600" cy="3656577"/>
          </a:xfrm>
        </p:spPr>
        <p:txBody>
          <a:bodyPr/>
          <a:lstStyle/>
          <a:p>
            <a:pPr marL="0" indent="0">
              <a:buNone/>
            </a:pPr>
            <a:r>
              <a:rPr lang="en-US" sz="2000" b="1" dirty="0"/>
              <a:t>4. Maintain The </a:t>
            </a:r>
            <a:r>
              <a:rPr lang="en-US" sz="2000" b="1" i="1" dirty="0"/>
              <a:t>Confidentiality</a:t>
            </a:r>
            <a:r>
              <a:rPr lang="en-US" sz="2000" b="1" dirty="0"/>
              <a:t> Of The Process</a:t>
            </a:r>
          </a:p>
          <a:p>
            <a:r>
              <a:rPr lang="en-US" sz="2000" dirty="0"/>
              <a:t>Mediator: All Parties Must Understand It Is Confidential</a:t>
            </a:r>
          </a:p>
          <a:p>
            <a:r>
              <a:rPr lang="en-US" sz="2000" dirty="0"/>
              <a:t>Assure Parties Mediator Will Maintain Confidentiality</a:t>
            </a:r>
          </a:p>
          <a:p>
            <a:pPr lvl="1"/>
            <a:r>
              <a:rPr lang="en-US" sz="2000" dirty="0"/>
              <a:t>Unless Required By Court Order </a:t>
            </a:r>
          </a:p>
          <a:p>
            <a:r>
              <a:rPr lang="en-US" sz="2000" dirty="0"/>
              <a:t>Not Disclose Confidential Information</a:t>
            </a:r>
          </a:p>
          <a:p>
            <a:r>
              <a:rPr lang="en-US" sz="2000" dirty="0"/>
              <a:t>Not Use Confidential Information For Personal Gain</a:t>
            </a:r>
          </a:p>
          <a:p>
            <a:r>
              <a:rPr lang="en-US" sz="2000" dirty="0"/>
              <a:t>Keep Notes And Files Private And Confidential</a:t>
            </a:r>
          </a:p>
          <a:p>
            <a:endParaRPr lang="en-US" b="1" dirty="0"/>
          </a:p>
        </p:txBody>
      </p:sp>
      <p:sp>
        <p:nvSpPr>
          <p:cNvPr id="4" name="Slide Number Placeholder 3">
            <a:extLst>
              <a:ext uri="{FF2B5EF4-FFF2-40B4-BE49-F238E27FC236}">
                <a16:creationId xmlns:a16="http://schemas.microsoft.com/office/drawing/2014/main" id="{F9084BA5-F558-E8AD-FF79-81D49D5E4FAD}"/>
              </a:ext>
            </a:extLst>
          </p:cNvPr>
          <p:cNvSpPr>
            <a:spLocks noGrp="1"/>
          </p:cNvSpPr>
          <p:nvPr>
            <p:ph type="sldNum" sz="quarter" idx="12"/>
          </p:nvPr>
        </p:nvSpPr>
        <p:spPr/>
        <p:txBody>
          <a:bodyPr/>
          <a:lstStyle/>
          <a:p>
            <a:fld id="{8569A7FC-5743-4517-B3CE-B9650F286C2E}" type="slidenum">
              <a:rPr lang="en-US" smtClean="0"/>
              <a:pPr/>
              <a:t>39</a:t>
            </a:fld>
            <a:endParaRPr lang="en-US" dirty="0"/>
          </a:p>
        </p:txBody>
      </p:sp>
      <p:pic>
        <p:nvPicPr>
          <p:cNvPr id="5" name="Picture 4">
            <a:extLst>
              <a:ext uri="{FF2B5EF4-FFF2-40B4-BE49-F238E27FC236}">
                <a16:creationId xmlns:a16="http://schemas.microsoft.com/office/drawing/2014/main" id="{28B2B0C7-F024-8ECA-403A-07E0F98E5A60}"/>
              </a:ext>
            </a:extLst>
          </p:cNvPr>
          <p:cNvPicPr>
            <a:picLocks noChangeAspect="1"/>
          </p:cNvPicPr>
          <p:nvPr/>
        </p:nvPicPr>
        <p:blipFill>
          <a:blip r:embed="rId2"/>
          <a:stretch>
            <a:fillRect/>
          </a:stretch>
        </p:blipFill>
        <p:spPr>
          <a:xfrm>
            <a:off x="6931856" y="3671419"/>
            <a:ext cx="2212144" cy="1472081"/>
          </a:xfrm>
          <a:prstGeom prst="rect">
            <a:avLst/>
          </a:prstGeom>
        </p:spPr>
      </p:pic>
    </p:spTree>
    <p:extLst>
      <p:ext uri="{BB962C8B-B14F-4D97-AF65-F5344CB8AC3E}">
        <p14:creationId xmlns:p14="http://schemas.microsoft.com/office/powerpoint/2010/main" val="648304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03495-316A-992D-07A7-3E7CD6FC80E2}"/>
              </a:ext>
            </a:extLst>
          </p:cNvPr>
          <p:cNvSpPr>
            <a:spLocks noGrp="1"/>
          </p:cNvSpPr>
          <p:nvPr>
            <p:ph type="title"/>
          </p:nvPr>
        </p:nvSpPr>
        <p:spPr/>
        <p:txBody>
          <a:bodyPr/>
          <a:lstStyle/>
          <a:p>
            <a:r>
              <a:rPr lang="en-US" b="1" dirty="0"/>
              <a:t>MEDIATION IS VALUABLE</a:t>
            </a:r>
          </a:p>
        </p:txBody>
      </p:sp>
      <p:sp>
        <p:nvSpPr>
          <p:cNvPr id="3" name="Content Placeholder 2">
            <a:extLst>
              <a:ext uri="{FF2B5EF4-FFF2-40B4-BE49-F238E27FC236}">
                <a16:creationId xmlns:a16="http://schemas.microsoft.com/office/drawing/2014/main" id="{0528B180-1F9B-F2E6-66DF-1AA1B4D43F81}"/>
              </a:ext>
            </a:extLst>
          </p:cNvPr>
          <p:cNvSpPr>
            <a:spLocks noGrp="1"/>
          </p:cNvSpPr>
          <p:nvPr>
            <p:ph sz="quarter" idx="10"/>
          </p:nvPr>
        </p:nvSpPr>
        <p:spPr>
          <a:xfrm>
            <a:off x="457200" y="978408"/>
            <a:ext cx="8229600" cy="4037132"/>
          </a:xfrm>
        </p:spPr>
        <p:txBody>
          <a:bodyPr>
            <a:normAutofit fontScale="92500" lnSpcReduction="20000"/>
          </a:bodyPr>
          <a:lstStyle/>
          <a:p>
            <a:r>
              <a:rPr lang="en-US" b="1" dirty="0"/>
              <a:t>Parties Control Costs</a:t>
            </a:r>
          </a:p>
          <a:p>
            <a:pPr lvl="1"/>
            <a:r>
              <a:rPr lang="en-US" b="1" dirty="0"/>
              <a:t>Much More Cost-Effective</a:t>
            </a:r>
          </a:p>
          <a:p>
            <a:r>
              <a:rPr lang="en-US" b="1" dirty="0"/>
              <a:t>Parties Control Outcome</a:t>
            </a:r>
          </a:p>
          <a:p>
            <a:pPr lvl="1"/>
            <a:r>
              <a:rPr lang="en-US" b="1" dirty="0"/>
              <a:t>Who Can Predict a Jury?</a:t>
            </a:r>
          </a:p>
          <a:p>
            <a:pPr lvl="1"/>
            <a:r>
              <a:rPr lang="en-US" b="1" dirty="0"/>
              <a:t>Agreed Outcome: Both Sides Satisfied</a:t>
            </a:r>
          </a:p>
          <a:p>
            <a:pPr lvl="1"/>
            <a:r>
              <a:rPr lang="en-US" b="1" dirty="0"/>
              <a:t>Jury Verdict: At Least One Side Dissatisfied</a:t>
            </a:r>
          </a:p>
          <a:p>
            <a:r>
              <a:rPr lang="en-US" b="1" dirty="0"/>
              <a:t>Confidential vs. Public Lawsuit</a:t>
            </a:r>
          </a:p>
          <a:p>
            <a:r>
              <a:rPr lang="en-US" b="1" dirty="0"/>
              <a:t>Much More Time-Saving</a:t>
            </a:r>
          </a:p>
          <a:p>
            <a:pPr lvl="1"/>
            <a:r>
              <a:rPr lang="en-US" b="1" dirty="0"/>
              <a:t>Weeks vs. Years</a:t>
            </a:r>
          </a:p>
          <a:p>
            <a:pPr lvl="1"/>
            <a:r>
              <a:rPr lang="en-US" b="1" dirty="0"/>
              <a:t>Discovery</a:t>
            </a:r>
          </a:p>
          <a:p>
            <a:pPr lvl="1"/>
            <a:r>
              <a:rPr lang="en-US" b="1" dirty="0"/>
              <a:t>Depositions</a:t>
            </a:r>
          </a:p>
          <a:p>
            <a:pPr lvl="1"/>
            <a:r>
              <a:rPr lang="en-US" b="1" dirty="0"/>
              <a:t>Experts</a:t>
            </a:r>
          </a:p>
          <a:p>
            <a:pPr lvl="1"/>
            <a:r>
              <a:rPr lang="en-US" b="1" dirty="0"/>
              <a:t>Attorneys</a:t>
            </a:r>
          </a:p>
          <a:p>
            <a:pPr marL="228595" lvl="1" indent="0">
              <a:buNone/>
            </a:pPr>
            <a:endParaRPr lang="en-US" dirty="0"/>
          </a:p>
        </p:txBody>
      </p:sp>
      <p:sp>
        <p:nvSpPr>
          <p:cNvPr id="4" name="Slide Number Placeholder 3">
            <a:extLst>
              <a:ext uri="{FF2B5EF4-FFF2-40B4-BE49-F238E27FC236}">
                <a16:creationId xmlns:a16="http://schemas.microsoft.com/office/drawing/2014/main" id="{82CC5076-CB81-611D-3BF1-CB3432067903}"/>
              </a:ext>
            </a:extLst>
          </p:cNvPr>
          <p:cNvSpPr>
            <a:spLocks noGrp="1"/>
          </p:cNvSpPr>
          <p:nvPr>
            <p:ph type="sldNum" sz="quarter" idx="12"/>
          </p:nvPr>
        </p:nvSpPr>
        <p:spPr/>
        <p:txBody>
          <a:bodyPr/>
          <a:lstStyle/>
          <a:p>
            <a:fld id="{8569A7FC-5743-4517-B3CE-B9650F286C2E}" type="slidenum">
              <a:rPr lang="en-US" smtClean="0"/>
              <a:pPr/>
              <a:t>4</a:t>
            </a:fld>
            <a:endParaRPr lang="en-US" dirty="0"/>
          </a:p>
        </p:txBody>
      </p:sp>
      <p:pic>
        <p:nvPicPr>
          <p:cNvPr id="5" name="Picture 4">
            <a:extLst>
              <a:ext uri="{FF2B5EF4-FFF2-40B4-BE49-F238E27FC236}">
                <a16:creationId xmlns:a16="http://schemas.microsoft.com/office/drawing/2014/main" id="{86B85C5A-35E9-EA53-245B-55C5D24F9481}"/>
              </a:ext>
            </a:extLst>
          </p:cNvPr>
          <p:cNvPicPr>
            <a:picLocks noChangeAspect="1"/>
          </p:cNvPicPr>
          <p:nvPr/>
        </p:nvPicPr>
        <p:blipFill>
          <a:blip r:embed="rId2"/>
          <a:stretch>
            <a:fillRect/>
          </a:stretch>
        </p:blipFill>
        <p:spPr>
          <a:xfrm>
            <a:off x="5704873" y="2722245"/>
            <a:ext cx="3193382" cy="1857375"/>
          </a:xfrm>
          <a:prstGeom prst="rect">
            <a:avLst/>
          </a:prstGeom>
        </p:spPr>
      </p:pic>
    </p:spTree>
    <p:extLst>
      <p:ext uri="{BB962C8B-B14F-4D97-AF65-F5344CB8AC3E}">
        <p14:creationId xmlns:p14="http://schemas.microsoft.com/office/powerpoint/2010/main" val="2817189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28D07-E418-6C78-B2EE-59CAB56B3679}"/>
              </a:ext>
            </a:extLst>
          </p:cNvPr>
          <p:cNvSpPr>
            <a:spLocks noGrp="1"/>
          </p:cNvSpPr>
          <p:nvPr>
            <p:ph type="title"/>
          </p:nvPr>
        </p:nvSpPr>
        <p:spPr/>
        <p:txBody>
          <a:bodyPr/>
          <a:lstStyle/>
          <a:p>
            <a:r>
              <a:rPr lang="en-US" b="1" dirty="0"/>
              <a:t>JAMS MEDIATOR ETHICS</a:t>
            </a:r>
          </a:p>
        </p:txBody>
      </p:sp>
      <p:sp>
        <p:nvSpPr>
          <p:cNvPr id="3" name="Content Placeholder 2">
            <a:extLst>
              <a:ext uri="{FF2B5EF4-FFF2-40B4-BE49-F238E27FC236}">
                <a16:creationId xmlns:a16="http://schemas.microsoft.com/office/drawing/2014/main" id="{C246FC99-B704-1A2A-5153-9EFA8301379E}"/>
              </a:ext>
            </a:extLst>
          </p:cNvPr>
          <p:cNvSpPr>
            <a:spLocks noGrp="1"/>
          </p:cNvSpPr>
          <p:nvPr>
            <p:ph sz="quarter" idx="10"/>
          </p:nvPr>
        </p:nvSpPr>
        <p:spPr>
          <a:xfrm>
            <a:off x="188747" y="1078981"/>
            <a:ext cx="8229600" cy="3661922"/>
          </a:xfrm>
        </p:spPr>
        <p:txBody>
          <a:bodyPr>
            <a:normAutofit fontScale="85000" lnSpcReduction="20000"/>
          </a:bodyPr>
          <a:lstStyle/>
          <a:p>
            <a:pPr marL="0" indent="0">
              <a:buNone/>
            </a:pPr>
            <a:r>
              <a:rPr lang="en-US" sz="2200" b="1" dirty="0"/>
              <a:t>5. Conduct The Process </a:t>
            </a:r>
            <a:r>
              <a:rPr lang="en-US" sz="2200" b="1" i="1" dirty="0"/>
              <a:t>Impartially</a:t>
            </a:r>
          </a:p>
          <a:p>
            <a:r>
              <a:rPr lang="en-US" sz="2200" dirty="0"/>
              <a:t>Mediator: Be Impartial Throughout</a:t>
            </a:r>
          </a:p>
          <a:p>
            <a:r>
              <a:rPr lang="en-US" sz="2200" dirty="0"/>
              <a:t>Not Appear To Be Partial</a:t>
            </a:r>
          </a:p>
          <a:p>
            <a:r>
              <a:rPr lang="en-US" sz="2200" dirty="0"/>
              <a:t>Avoid Potential Bias</a:t>
            </a:r>
          </a:p>
          <a:p>
            <a:r>
              <a:rPr lang="en-US" sz="2200" dirty="0"/>
              <a:t>Provide A Fair Process</a:t>
            </a:r>
          </a:p>
          <a:p>
            <a:r>
              <a:rPr lang="en-US" sz="2200" dirty="0"/>
              <a:t>Disclose Conflict Of Interest And Decline To Serve If Conflict Casts Doubt On Integrity Of Process</a:t>
            </a:r>
          </a:p>
          <a:p>
            <a:r>
              <a:rPr lang="en-US" sz="2200" dirty="0"/>
              <a:t>Not Recommend Professionals/Experts/Attorneys</a:t>
            </a:r>
          </a:p>
          <a:p>
            <a:r>
              <a:rPr lang="en-US" sz="2200" dirty="0"/>
              <a:t>Avoid Gifts During Or After Mediation = Casts Doubt</a:t>
            </a:r>
          </a:p>
          <a:p>
            <a:endParaRPr lang="en-US" dirty="0"/>
          </a:p>
        </p:txBody>
      </p:sp>
      <p:sp>
        <p:nvSpPr>
          <p:cNvPr id="4" name="Slide Number Placeholder 3">
            <a:extLst>
              <a:ext uri="{FF2B5EF4-FFF2-40B4-BE49-F238E27FC236}">
                <a16:creationId xmlns:a16="http://schemas.microsoft.com/office/drawing/2014/main" id="{4BAD4F40-EEC5-FF1F-C212-A77658D43899}"/>
              </a:ext>
            </a:extLst>
          </p:cNvPr>
          <p:cNvSpPr>
            <a:spLocks noGrp="1"/>
          </p:cNvSpPr>
          <p:nvPr>
            <p:ph type="sldNum" sz="quarter" idx="12"/>
          </p:nvPr>
        </p:nvSpPr>
        <p:spPr/>
        <p:txBody>
          <a:bodyPr/>
          <a:lstStyle/>
          <a:p>
            <a:fld id="{8569A7FC-5743-4517-B3CE-B9650F286C2E}" type="slidenum">
              <a:rPr lang="en-US" smtClean="0"/>
              <a:pPr/>
              <a:t>40</a:t>
            </a:fld>
            <a:endParaRPr lang="en-US" dirty="0"/>
          </a:p>
        </p:txBody>
      </p:sp>
      <p:pic>
        <p:nvPicPr>
          <p:cNvPr id="5" name="Picture 4">
            <a:extLst>
              <a:ext uri="{FF2B5EF4-FFF2-40B4-BE49-F238E27FC236}">
                <a16:creationId xmlns:a16="http://schemas.microsoft.com/office/drawing/2014/main" id="{7D34B95B-B8FC-D2DD-8039-AFA938E18F34}"/>
              </a:ext>
            </a:extLst>
          </p:cNvPr>
          <p:cNvPicPr>
            <a:picLocks noChangeAspect="1"/>
          </p:cNvPicPr>
          <p:nvPr/>
        </p:nvPicPr>
        <p:blipFill>
          <a:blip r:embed="rId2"/>
          <a:stretch>
            <a:fillRect/>
          </a:stretch>
        </p:blipFill>
        <p:spPr>
          <a:xfrm>
            <a:off x="6011129" y="1121858"/>
            <a:ext cx="2523271" cy="1547372"/>
          </a:xfrm>
          <a:prstGeom prst="rect">
            <a:avLst/>
          </a:prstGeom>
        </p:spPr>
      </p:pic>
    </p:spTree>
    <p:extLst>
      <p:ext uri="{BB962C8B-B14F-4D97-AF65-F5344CB8AC3E}">
        <p14:creationId xmlns:p14="http://schemas.microsoft.com/office/powerpoint/2010/main" val="40244039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40670-3EF3-0589-938F-41832E44D284}"/>
              </a:ext>
            </a:extLst>
          </p:cNvPr>
          <p:cNvSpPr>
            <a:spLocks noGrp="1"/>
          </p:cNvSpPr>
          <p:nvPr>
            <p:ph type="title"/>
          </p:nvPr>
        </p:nvSpPr>
        <p:spPr/>
        <p:txBody>
          <a:bodyPr/>
          <a:lstStyle/>
          <a:p>
            <a:r>
              <a:rPr lang="en-US" b="1" dirty="0"/>
              <a:t>JAMS MEDIATOR ETHICS </a:t>
            </a:r>
          </a:p>
        </p:txBody>
      </p:sp>
      <p:sp>
        <p:nvSpPr>
          <p:cNvPr id="3" name="Content Placeholder 2">
            <a:extLst>
              <a:ext uri="{FF2B5EF4-FFF2-40B4-BE49-F238E27FC236}">
                <a16:creationId xmlns:a16="http://schemas.microsoft.com/office/drawing/2014/main" id="{70A8EBBE-42CC-3715-C922-B929EABE866D}"/>
              </a:ext>
            </a:extLst>
          </p:cNvPr>
          <p:cNvSpPr>
            <a:spLocks noGrp="1"/>
          </p:cNvSpPr>
          <p:nvPr>
            <p:ph sz="quarter" idx="10"/>
          </p:nvPr>
        </p:nvSpPr>
        <p:spPr/>
        <p:txBody>
          <a:bodyPr>
            <a:normAutofit/>
          </a:bodyPr>
          <a:lstStyle/>
          <a:p>
            <a:pPr marL="0" indent="0">
              <a:buNone/>
            </a:pPr>
            <a:r>
              <a:rPr lang="en-US" sz="2000" b="1" dirty="0"/>
              <a:t>6. Refrain From Providing </a:t>
            </a:r>
            <a:r>
              <a:rPr lang="en-US" sz="2000" b="1" i="1" dirty="0"/>
              <a:t>Legal</a:t>
            </a:r>
            <a:r>
              <a:rPr lang="en-US" sz="2000" b="1" dirty="0"/>
              <a:t> Advice</a:t>
            </a:r>
          </a:p>
          <a:p>
            <a:r>
              <a:rPr lang="en-US" sz="2000" dirty="0"/>
              <a:t>Mediator: “I Am Not Your Lawyer”</a:t>
            </a:r>
          </a:p>
          <a:p>
            <a:r>
              <a:rPr lang="en-US" sz="2000" dirty="0"/>
              <a:t>Not Advise On Legal Issues</a:t>
            </a:r>
          </a:p>
          <a:p>
            <a:r>
              <a:rPr lang="en-US" sz="2000" dirty="0"/>
              <a:t>(Hard Not To Express Opinions About Outcomes)</a:t>
            </a:r>
          </a:p>
        </p:txBody>
      </p:sp>
      <p:sp>
        <p:nvSpPr>
          <p:cNvPr id="4" name="Slide Number Placeholder 3">
            <a:extLst>
              <a:ext uri="{FF2B5EF4-FFF2-40B4-BE49-F238E27FC236}">
                <a16:creationId xmlns:a16="http://schemas.microsoft.com/office/drawing/2014/main" id="{8423B882-1D9B-3875-CB6D-C2758997B712}"/>
              </a:ext>
            </a:extLst>
          </p:cNvPr>
          <p:cNvSpPr>
            <a:spLocks noGrp="1"/>
          </p:cNvSpPr>
          <p:nvPr>
            <p:ph type="sldNum" sz="quarter" idx="12"/>
          </p:nvPr>
        </p:nvSpPr>
        <p:spPr/>
        <p:txBody>
          <a:bodyPr/>
          <a:lstStyle/>
          <a:p>
            <a:fld id="{8569A7FC-5743-4517-B3CE-B9650F286C2E}" type="slidenum">
              <a:rPr lang="en-US" smtClean="0"/>
              <a:pPr/>
              <a:t>41</a:t>
            </a:fld>
            <a:endParaRPr lang="en-US" dirty="0"/>
          </a:p>
        </p:txBody>
      </p:sp>
      <p:pic>
        <p:nvPicPr>
          <p:cNvPr id="5" name="Picture 4">
            <a:extLst>
              <a:ext uri="{FF2B5EF4-FFF2-40B4-BE49-F238E27FC236}">
                <a16:creationId xmlns:a16="http://schemas.microsoft.com/office/drawing/2014/main" id="{DE3A2C7C-A14C-FDC8-8736-E041731793A1}"/>
              </a:ext>
            </a:extLst>
          </p:cNvPr>
          <p:cNvPicPr>
            <a:picLocks noChangeAspect="1"/>
          </p:cNvPicPr>
          <p:nvPr/>
        </p:nvPicPr>
        <p:blipFill>
          <a:blip r:embed="rId2"/>
          <a:stretch>
            <a:fillRect/>
          </a:stretch>
        </p:blipFill>
        <p:spPr>
          <a:xfrm>
            <a:off x="7174230" y="3173730"/>
            <a:ext cx="1969770" cy="1969770"/>
          </a:xfrm>
          <a:prstGeom prst="rect">
            <a:avLst/>
          </a:prstGeom>
        </p:spPr>
      </p:pic>
    </p:spTree>
    <p:extLst>
      <p:ext uri="{BB962C8B-B14F-4D97-AF65-F5344CB8AC3E}">
        <p14:creationId xmlns:p14="http://schemas.microsoft.com/office/powerpoint/2010/main" val="37190932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44BDA-B2B5-8758-10B4-CEC6BC2780E6}"/>
              </a:ext>
            </a:extLst>
          </p:cNvPr>
          <p:cNvSpPr>
            <a:spLocks noGrp="1"/>
          </p:cNvSpPr>
          <p:nvPr>
            <p:ph type="title"/>
          </p:nvPr>
        </p:nvSpPr>
        <p:spPr/>
        <p:txBody>
          <a:bodyPr/>
          <a:lstStyle/>
          <a:p>
            <a:r>
              <a:rPr lang="en-US" b="1" dirty="0"/>
              <a:t>JAMS MEDIATOR ETHICS</a:t>
            </a:r>
          </a:p>
        </p:txBody>
      </p:sp>
      <p:sp>
        <p:nvSpPr>
          <p:cNvPr id="3" name="Content Placeholder 2">
            <a:extLst>
              <a:ext uri="{FF2B5EF4-FFF2-40B4-BE49-F238E27FC236}">
                <a16:creationId xmlns:a16="http://schemas.microsoft.com/office/drawing/2014/main" id="{7FFE3F36-BDDB-0411-F9CF-431F11693EF5}"/>
              </a:ext>
            </a:extLst>
          </p:cNvPr>
          <p:cNvSpPr>
            <a:spLocks noGrp="1"/>
          </p:cNvSpPr>
          <p:nvPr>
            <p:ph sz="quarter" idx="10"/>
          </p:nvPr>
        </p:nvSpPr>
        <p:spPr>
          <a:xfrm>
            <a:off x="335280" y="1168146"/>
            <a:ext cx="8229600" cy="3243834"/>
          </a:xfrm>
        </p:spPr>
        <p:txBody>
          <a:bodyPr>
            <a:normAutofit/>
          </a:bodyPr>
          <a:lstStyle/>
          <a:p>
            <a:pPr marL="0" indent="0">
              <a:buNone/>
            </a:pPr>
            <a:r>
              <a:rPr lang="en-US" sz="2000" b="1" dirty="0"/>
              <a:t>7. </a:t>
            </a:r>
            <a:r>
              <a:rPr lang="en-US" sz="2000" b="1" i="1" dirty="0"/>
              <a:t>Withdraw</a:t>
            </a:r>
            <a:r>
              <a:rPr lang="en-US" sz="2000" b="1" dirty="0"/>
              <a:t> Under Certain Circumstances </a:t>
            </a:r>
          </a:p>
          <a:p>
            <a:r>
              <a:rPr lang="en-US" sz="2000" dirty="0"/>
              <a:t>Mediation To Further Illegal Ends</a:t>
            </a:r>
          </a:p>
          <a:p>
            <a:r>
              <a:rPr lang="en-US" sz="2000" dirty="0"/>
              <a:t>Lack Of Informed Consent</a:t>
            </a:r>
          </a:p>
          <a:p>
            <a:r>
              <a:rPr lang="en-US" sz="2000" dirty="0"/>
              <a:t>Mediator Cannot Remain Impartial</a:t>
            </a:r>
          </a:p>
          <a:p>
            <a:r>
              <a:rPr lang="en-US" sz="2000" dirty="0"/>
              <a:t>Mediator Cannot Continue Due To Mental Or Physical Impairment</a:t>
            </a:r>
          </a:p>
          <a:p>
            <a:r>
              <a:rPr lang="en-US" sz="2000" dirty="0" err="1"/>
              <a:t>Unwaived</a:t>
            </a:r>
            <a:r>
              <a:rPr lang="en-US" sz="2000" dirty="0"/>
              <a:t> Conflict Of Interest</a:t>
            </a:r>
          </a:p>
          <a:p>
            <a:endParaRPr lang="en-US" sz="2000" dirty="0"/>
          </a:p>
        </p:txBody>
      </p:sp>
      <p:sp>
        <p:nvSpPr>
          <p:cNvPr id="4" name="Slide Number Placeholder 3">
            <a:extLst>
              <a:ext uri="{FF2B5EF4-FFF2-40B4-BE49-F238E27FC236}">
                <a16:creationId xmlns:a16="http://schemas.microsoft.com/office/drawing/2014/main" id="{57B21CB7-2D66-5474-7220-6A7A555C3FF9}"/>
              </a:ext>
            </a:extLst>
          </p:cNvPr>
          <p:cNvSpPr>
            <a:spLocks noGrp="1"/>
          </p:cNvSpPr>
          <p:nvPr>
            <p:ph type="sldNum" sz="quarter" idx="12"/>
          </p:nvPr>
        </p:nvSpPr>
        <p:spPr/>
        <p:txBody>
          <a:bodyPr/>
          <a:lstStyle/>
          <a:p>
            <a:fld id="{8569A7FC-5743-4517-B3CE-B9650F286C2E}" type="slidenum">
              <a:rPr lang="en-US" smtClean="0"/>
              <a:pPr/>
              <a:t>42</a:t>
            </a:fld>
            <a:endParaRPr lang="en-US" dirty="0"/>
          </a:p>
        </p:txBody>
      </p:sp>
      <p:pic>
        <p:nvPicPr>
          <p:cNvPr id="5" name="Picture 4">
            <a:extLst>
              <a:ext uri="{FF2B5EF4-FFF2-40B4-BE49-F238E27FC236}">
                <a16:creationId xmlns:a16="http://schemas.microsoft.com/office/drawing/2014/main" id="{FF98B56A-2C22-49C4-91D2-CC4F57E96797}"/>
              </a:ext>
            </a:extLst>
          </p:cNvPr>
          <p:cNvPicPr>
            <a:picLocks noChangeAspect="1"/>
          </p:cNvPicPr>
          <p:nvPr/>
        </p:nvPicPr>
        <p:blipFill>
          <a:blip r:embed="rId2"/>
          <a:stretch>
            <a:fillRect/>
          </a:stretch>
        </p:blipFill>
        <p:spPr>
          <a:xfrm>
            <a:off x="6819709" y="1280160"/>
            <a:ext cx="1650873" cy="1650873"/>
          </a:xfrm>
          <a:prstGeom prst="rect">
            <a:avLst/>
          </a:prstGeom>
        </p:spPr>
      </p:pic>
    </p:spTree>
    <p:extLst>
      <p:ext uri="{BB962C8B-B14F-4D97-AF65-F5344CB8AC3E}">
        <p14:creationId xmlns:p14="http://schemas.microsoft.com/office/powerpoint/2010/main" val="25216481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3DDB7-F575-5254-74E7-A84A3B6DC1D0}"/>
              </a:ext>
            </a:extLst>
          </p:cNvPr>
          <p:cNvSpPr>
            <a:spLocks noGrp="1"/>
          </p:cNvSpPr>
          <p:nvPr>
            <p:ph type="title"/>
          </p:nvPr>
        </p:nvSpPr>
        <p:spPr/>
        <p:txBody>
          <a:bodyPr/>
          <a:lstStyle/>
          <a:p>
            <a:r>
              <a:rPr lang="en-US" b="1" dirty="0"/>
              <a:t>WHAT IS A CONFLICT OF INTEREST?</a:t>
            </a:r>
          </a:p>
        </p:txBody>
      </p:sp>
      <p:sp>
        <p:nvSpPr>
          <p:cNvPr id="3" name="Content Placeholder 2">
            <a:extLst>
              <a:ext uri="{FF2B5EF4-FFF2-40B4-BE49-F238E27FC236}">
                <a16:creationId xmlns:a16="http://schemas.microsoft.com/office/drawing/2014/main" id="{6F7AFF28-1E1B-5229-7A76-106308E2BA84}"/>
              </a:ext>
            </a:extLst>
          </p:cNvPr>
          <p:cNvSpPr>
            <a:spLocks noGrp="1"/>
          </p:cNvSpPr>
          <p:nvPr>
            <p:ph sz="quarter" idx="10"/>
          </p:nvPr>
        </p:nvSpPr>
        <p:spPr>
          <a:xfrm>
            <a:off x="278130" y="1237738"/>
            <a:ext cx="8229600" cy="3243834"/>
          </a:xfrm>
        </p:spPr>
        <p:txBody>
          <a:bodyPr>
            <a:normAutofit/>
          </a:bodyPr>
          <a:lstStyle/>
          <a:p>
            <a:r>
              <a:rPr lang="en-US" sz="2000" dirty="0"/>
              <a:t>Current/Prior Representation of a Party</a:t>
            </a:r>
          </a:p>
          <a:p>
            <a:r>
              <a:rPr lang="en-US" sz="2000" dirty="0"/>
              <a:t>Current/Prior Business Relationship with a Party</a:t>
            </a:r>
          </a:p>
          <a:p>
            <a:r>
              <a:rPr lang="en-US" sz="2000" dirty="0"/>
              <a:t>Prior Mediation for One Party</a:t>
            </a:r>
          </a:p>
          <a:p>
            <a:r>
              <a:rPr lang="en-US" sz="2000" dirty="0"/>
              <a:t>Close Family Relationship</a:t>
            </a:r>
          </a:p>
          <a:p>
            <a:r>
              <a:rPr lang="en-US" sz="2000" dirty="0"/>
              <a:t>Major Ownership or Management of a Party</a:t>
            </a:r>
          </a:p>
          <a:p>
            <a:r>
              <a:rPr lang="en-US" sz="2000" dirty="0"/>
              <a:t>Repugnance/Distaste for a Party or Its Industry/Business</a:t>
            </a:r>
          </a:p>
        </p:txBody>
      </p:sp>
      <p:sp>
        <p:nvSpPr>
          <p:cNvPr id="4" name="Slide Number Placeholder 3">
            <a:extLst>
              <a:ext uri="{FF2B5EF4-FFF2-40B4-BE49-F238E27FC236}">
                <a16:creationId xmlns:a16="http://schemas.microsoft.com/office/drawing/2014/main" id="{6380884D-3C3E-21D3-6A66-72BCAD11B7C8}"/>
              </a:ext>
            </a:extLst>
          </p:cNvPr>
          <p:cNvSpPr>
            <a:spLocks noGrp="1"/>
          </p:cNvSpPr>
          <p:nvPr>
            <p:ph type="sldNum" sz="quarter" idx="12"/>
          </p:nvPr>
        </p:nvSpPr>
        <p:spPr/>
        <p:txBody>
          <a:bodyPr/>
          <a:lstStyle/>
          <a:p>
            <a:fld id="{8569A7FC-5743-4517-B3CE-B9650F286C2E}" type="slidenum">
              <a:rPr lang="en-US" smtClean="0"/>
              <a:pPr/>
              <a:t>43</a:t>
            </a:fld>
            <a:endParaRPr lang="en-US" dirty="0"/>
          </a:p>
        </p:txBody>
      </p:sp>
      <p:pic>
        <p:nvPicPr>
          <p:cNvPr id="5" name="Picture 4">
            <a:extLst>
              <a:ext uri="{FF2B5EF4-FFF2-40B4-BE49-F238E27FC236}">
                <a16:creationId xmlns:a16="http://schemas.microsoft.com/office/drawing/2014/main" id="{6AB1D7C8-6B62-F98F-C5DD-C0CBF6B7DBFD}"/>
              </a:ext>
            </a:extLst>
          </p:cNvPr>
          <p:cNvPicPr>
            <a:picLocks noChangeAspect="1"/>
          </p:cNvPicPr>
          <p:nvPr/>
        </p:nvPicPr>
        <p:blipFill>
          <a:blip r:embed="rId2"/>
          <a:stretch>
            <a:fillRect/>
          </a:stretch>
        </p:blipFill>
        <p:spPr>
          <a:xfrm>
            <a:off x="6607355" y="1883892"/>
            <a:ext cx="2456635" cy="1375716"/>
          </a:xfrm>
          <a:prstGeom prst="rect">
            <a:avLst/>
          </a:prstGeom>
        </p:spPr>
      </p:pic>
    </p:spTree>
    <p:extLst>
      <p:ext uri="{BB962C8B-B14F-4D97-AF65-F5344CB8AC3E}">
        <p14:creationId xmlns:p14="http://schemas.microsoft.com/office/powerpoint/2010/main" val="35124928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AAB89-A510-A4D3-AD84-75167034655F}"/>
              </a:ext>
            </a:extLst>
          </p:cNvPr>
          <p:cNvSpPr>
            <a:spLocks noGrp="1"/>
          </p:cNvSpPr>
          <p:nvPr>
            <p:ph type="title"/>
          </p:nvPr>
        </p:nvSpPr>
        <p:spPr/>
        <p:txBody>
          <a:bodyPr/>
          <a:lstStyle/>
          <a:p>
            <a:r>
              <a:rPr lang="en-US" b="1" dirty="0"/>
              <a:t>WHAT IS A WAIVER OF CONFLICT?</a:t>
            </a:r>
          </a:p>
        </p:txBody>
      </p:sp>
      <p:sp>
        <p:nvSpPr>
          <p:cNvPr id="3" name="Content Placeholder 2">
            <a:extLst>
              <a:ext uri="{FF2B5EF4-FFF2-40B4-BE49-F238E27FC236}">
                <a16:creationId xmlns:a16="http://schemas.microsoft.com/office/drawing/2014/main" id="{8898CFB6-183A-B4AF-7902-2AE38C26D681}"/>
              </a:ext>
            </a:extLst>
          </p:cNvPr>
          <p:cNvSpPr>
            <a:spLocks noGrp="1"/>
          </p:cNvSpPr>
          <p:nvPr>
            <p:ph sz="quarter" idx="10"/>
          </p:nvPr>
        </p:nvSpPr>
        <p:spPr>
          <a:xfrm>
            <a:off x="201930" y="1053334"/>
            <a:ext cx="8229600" cy="3612642"/>
          </a:xfrm>
        </p:spPr>
        <p:txBody>
          <a:bodyPr>
            <a:noAutofit/>
          </a:bodyPr>
          <a:lstStyle/>
          <a:p>
            <a:r>
              <a:rPr lang="en-US" sz="2000" dirty="0"/>
              <a:t>Describe Situation to all Parties in Full</a:t>
            </a:r>
          </a:p>
          <a:p>
            <a:r>
              <a:rPr lang="en-US" sz="2000" dirty="0"/>
              <a:t>Describe Risks of Proceeding, i.e.:</a:t>
            </a:r>
          </a:p>
          <a:p>
            <a:pPr lvl="1"/>
            <a:r>
              <a:rPr lang="en-US" sz="2000" dirty="0"/>
              <a:t>You might come to distrust Mediator or Proceeding</a:t>
            </a:r>
          </a:p>
          <a:p>
            <a:pPr lvl="1"/>
            <a:r>
              <a:rPr lang="en-US" sz="2000" dirty="0"/>
              <a:t>You might see Mediator’s advice as swayed by the conflict</a:t>
            </a:r>
          </a:p>
          <a:p>
            <a:pPr lvl="1"/>
            <a:r>
              <a:rPr lang="en-US" sz="2000" dirty="0"/>
              <a:t>You might later regret the Result and blame the conflict</a:t>
            </a:r>
          </a:p>
          <a:p>
            <a:pPr lvl="1"/>
            <a:r>
              <a:rPr lang="en-US" sz="2000" dirty="0"/>
              <a:t>You are free not to waive and find a Mediator with No Conflict</a:t>
            </a:r>
          </a:p>
          <a:p>
            <a:r>
              <a:rPr lang="en-US" sz="2000" dirty="0"/>
              <a:t>Obtain Full, Voluntary, Unconditional Consent from all Parties</a:t>
            </a:r>
          </a:p>
          <a:p>
            <a:r>
              <a:rPr lang="en-US" sz="2000" dirty="0"/>
              <a:t>Preferably in writing, signed</a:t>
            </a:r>
          </a:p>
        </p:txBody>
      </p:sp>
      <p:sp>
        <p:nvSpPr>
          <p:cNvPr id="4" name="Slide Number Placeholder 3">
            <a:extLst>
              <a:ext uri="{FF2B5EF4-FFF2-40B4-BE49-F238E27FC236}">
                <a16:creationId xmlns:a16="http://schemas.microsoft.com/office/drawing/2014/main" id="{372146EE-7E0C-30BD-F7A6-C8161AC65E61}"/>
              </a:ext>
            </a:extLst>
          </p:cNvPr>
          <p:cNvSpPr>
            <a:spLocks noGrp="1"/>
          </p:cNvSpPr>
          <p:nvPr>
            <p:ph type="sldNum" sz="quarter" idx="12"/>
          </p:nvPr>
        </p:nvSpPr>
        <p:spPr/>
        <p:txBody>
          <a:bodyPr/>
          <a:lstStyle/>
          <a:p>
            <a:fld id="{8569A7FC-5743-4517-B3CE-B9650F286C2E}" type="slidenum">
              <a:rPr lang="en-US" smtClean="0"/>
              <a:pPr/>
              <a:t>44</a:t>
            </a:fld>
            <a:endParaRPr lang="en-US" dirty="0"/>
          </a:p>
        </p:txBody>
      </p:sp>
      <p:pic>
        <p:nvPicPr>
          <p:cNvPr id="5" name="Picture 4">
            <a:extLst>
              <a:ext uri="{FF2B5EF4-FFF2-40B4-BE49-F238E27FC236}">
                <a16:creationId xmlns:a16="http://schemas.microsoft.com/office/drawing/2014/main" id="{AA3F5D97-A35C-80AC-7DEE-D903A95178B0}"/>
              </a:ext>
            </a:extLst>
          </p:cNvPr>
          <p:cNvPicPr>
            <a:picLocks noChangeAspect="1"/>
          </p:cNvPicPr>
          <p:nvPr/>
        </p:nvPicPr>
        <p:blipFill>
          <a:blip r:embed="rId2"/>
          <a:stretch>
            <a:fillRect/>
          </a:stretch>
        </p:blipFill>
        <p:spPr>
          <a:xfrm>
            <a:off x="6861382" y="909828"/>
            <a:ext cx="2282618" cy="1430655"/>
          </a:xfrm>
          <a:prstGeom prst="rect">
            <a:avLst/>
          </a:prstGeom>
        </p:spPr>
      </p:pic>
    </p:spTree>
    <p:extLst>
      <p:ext uri="{BB962C8B-B14F-4D97-AF65-F5344CB8AC3E}">
        <p14:creationId xmlns:p14="http://schemas.microsoft.com/office/powerpoint/2010/main" val="30564503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00F27-9B4E-F29A-2558-320D59664E81}"/>
              </a:ext>
            </a:extLst>
          </p:cNvPr>
          <p:cNvSpPr>
            <a:spLocks noGrp="1"/>
          </p:cNvSpPr>
          <p:nvPr>
            <p:ph type="title"/>
          </p:nvPr>
        </p:nvSpPr>
        <p:spPr/>
        <p:txBody>
          <a:bodyPr/>
          <a:lstStyle/>
          <a:p>
            <a:r>
              <a:rPr lang="en-US" b="1" dirty="0"/>
              <a:t>JAMS MEDIATOR ETHICS</a:t>
            </a:r>
          </a:p>
        </p:txBody>
      </p:sp>
      <p:sp>
        <p:nvSpPr>
          <p:cNvPr id="3" name="Content Placeholder 2">
            <a:extLst>
              <a:ext uri="{FF2B5EF4-FFF2-40B4-BE49-F238E27FC236}">
                <a16:creationId xmlns:a16="http://schemas.microsoft.com/office/drawing/2014/main" id="{20E6B1A9-2D20-A513-0249-8E90C1C23253}"/>
              </a:ext>
            </a:extLst>
          </p:cNvPr>
          <p:cNvSpPr>
            <a:spLocks noGrp="1"/>
          </p:cNvSpPr>
          <p:nvPr>
            <p:ph sz="quarter" idx="10"/>
          </p:nvPr>
        </p:nvSpPr>
        <p:spPr>
          <a:xfrm>
            <a:off x="289560" y="1237738"/>
            <a:ext cx="8229600" cy="3243834"/>
          </a:xfrm>
        </p:spPr>
        <p:txBody>
          <a:bodyPr>
            <a:normAutofit/>
          </a:bodyPr>
          <a:lstStyle/>
          <a:p>
            <a:pPr marL="0" indent="0">
              <a:buNone/>
            </a:pPr>
            <a:r>
              <a:rPr lang="en-US" sz="2000" b="1" dirty="0"/>
              <a:t>8. Avoid Marketing That Is </a:t>
            </a:r>
            <a:r>
              <a:rPr lang="en-US" sz="2000" b="1" i="1" dirty="0"/>
              <a:t>Misleading</a:t>
            </a:r>
            <a:r>
              <a:rPr lang="en-US" sz="2000" b="1" dirty="0"/>
              <a:t> And Do Not Guarantee Results</a:t>
            </a:r>
          </a:p>
          <a:p>
            <a:r>
              <a:rPr lang="en-US" sz="2000" dirty="0"/>
              <a:t>Mediator: Truthful Advertising</a:t>
            </a:r>
          </a:p>
          <a:p>
            <a:r>
              <a:rPr lang="en-US" sz="2000" dirty="0"/>
              <a:t>Do Not Guarantee Results</a:t>
            </a:r>
          </a:p>
          <a:p>
            <a:r>
              <a:rPr lang="en-US" sz="2000" dirty="0"/>
              <a:t>Do Not Appear To Favor</a:t>
            </a:r>
          </a:p>
          <a:p>
            <a:pPr marL="0" indent="0">
              <a:buNone/>
            </a:pPr>
            <a:r>
              <a:rPr lang="en-US" sz="2000" dirty="0"/>
              <a:t>	One Type Of Disputant Or Industry</a:t>
            </a:r>
          </a:p>
        </p:txBody>
      </p:sp>
      <p:sp>
        <p:nvSpPr>
          <p:cNvPr id="4" name="Slide Number Placeholder 3">
            <a:extLst>
              <a:ext uri="{FF2B5EF4-FFF2-40B4-BE49-F238E27FC236}">
                <a16:creationId xmlns:a16="http://schemas.microsoft.com/office/drawing/2014/main" id="{F7C542BD-312F-6D1E-2A94-BD71ED6D83C5}"/>
              </a:ext>
            </a:extLst>
          </p:cNvPr>
          <p:cNvSpPr>
            <a:spLocks noGrp="1"/>
          </p:cNvSpPr>
          <p:nvPr>
            <p:ph type="sldNum" sz="quarter" idx="12"/>
          </p:nvPr>
        </p:nvSpPr>
        <p:spPr/>
        <p:txBody>
          <a:bodyPr/>
          <a:lstStyle/>
          <a:p>
            <a:fld id="{8569A7FC-5743-4517-B3CE-B9650F286C2E}" type="slidenum">
              <a:rPr lang="en-US" smtClean="0"/>
              <a:pPr/>
              <a:t>45</a:t>
            </a:fld>
            <a:endParaRPr lang="en-US" dirty="0"/>
          </a:p>
        </p:txBody>
      </p:sp>
      <p:pic>
        <p:nvPicPr>
          <p:cNvPr id="5" name="Picture 4">
            <a:extLst>
              <a:ext uri="{FF2B5EF4-FFF2-40B4-BE49-F238E27FC236}">
                <a16:creationId xmlns:a16="http://schemas.microsoft.com/office/drawing/2014/main" id="{7EBDACF5-A14A-58EC-9396-54AF28C899CF}"/>
              </a:ext>
            </a:extLst>
          </p:cNvPr>
          <p:cNvPicPr>
            <a:picLocks noChangeAspect="1"/>
          </p:cNvPicPr>
          <p:nvPr/>
        </p:nvPicPr>
        <p:blipFill>
          <a:blip r:embed="rId2"/>
          <a:stretch>
            <a:fillRect/>
          </a:stretch>
        </p:blipFill>
        <p:spPr>
          <a:xfrm>
            <a:off x="6476999" y="2110013"/>
            <a:ext cx="2377441" cy="2790909"/>
          </a:xfrm>
          <a:prstGeom prst="rect">
            <a:avLst/>
          </a:prstGeom>
        </p:spPr>
      </p:pic>
    </p:spTree>
    <p:extLst>
      <p:ext uri="{BB962C8B-B14F-4D97-AF65-F5344CB8AC3E}">
        <p14:creationId xmlns:p14="http://schemas.microsoft.com/office/powerpoint/2010/main" val="29937876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0063F-A816-0EA3-CC9A-3DE80E69B74B}"/>
              </a:ext>
            </a:extLst>
          </p:cNvPr>
          <p:cNvSpPr>
            <a:spLocks noGrp="1"/>
          </p:cNvSpPr>
          <p:nvPr>
            <p:ph type="title"/>
          </p:nvPr>
        </p:nvSpPr>
        <p:spPr/>
        <p:txBody>
          <a:bodyPr/>
          <a:lstStyle/>
          <a:p>
            <a:r>
              <a:rPr lang="en-US" b="1" dirty="0"/>
              <a:t>LAWYER ETHICS</a:t>
            </a:r>
          </a:p>
        </p:txBody>
      </p:sp>
      <p:sp>
        <p:nvSpPr>
          <p:cNvPr id="3" name="Content Placeholder 2">
            <a:extLst>
              <a:ext uri="{FF2B5EF4-FFF2-40B4-BE49-F238E27FC236}">
                <a16:creationId xmlns:a16="http://schemas.microsoft.com/office/drawing/2014/main" id="{AE8BA3A5-615C-EE92-034A-C730253B6DFA}"/>
              </a:ext>
            </a:extLst>
          </p:cNvPr>
          <p:cNvSpPr>
            <a:spLocks noGrp="1"/>
          </p:cNvSpPr>
          <p:nvPr>
            <p:ph sz="quarter" idx="10"/>
          </p:nvPr>
        </p:nvSpPr>
        <p:spPr/>
        <p:txBody>
          <a:bodyPr>
            <a:normAutofit/>
          </a:bodyPr>
          <a:lstStyle/>
          <a:p>
            <a:r>
              <a:rPr lang="en-US" sz="2000" b="1" dirty="0"/>
              <a:t>Many Mediators Are Lawyers</a:t>
            </a:r>
          </a:p>
          <a:p>
            <a:r>
              <a:rPr lang="en-US" sz="2000" b="1" dirty="0"/>
              <a:t>Lawyers Must Comply With Ethics Rules</a:t>
            </a:r>
          </a:p>
          <a:p>
            <a:r>
              <a:rPr lang="en-US" sz="2000" b="1" dirty="0"/>
              <a:t>Even When Acting As Mediator</a:t>
            </a:r>
          </a:p>
        </p:txBody>
      </p:sp>
      <p:sp>
        <p:nvSpPr>
          <p:cNvPr id="4" name="Slide Number Placeholder 3">
            <a:extLst>
              <a:ext uri="{FF2B5EF4-FFF2-40B4-BE49-F238E27FC236}">
                <a16:creationId xmlns:a16="http://schemas.microsoft.com/office/drawing/2014/main" id="{CB88135D-0C7F-9C59-F34B-15FE60C37288}"/>
              </a:ext>
            </a:extLst>
          </p:cNvPr>
          <p:cNvSpPr>
            <a:spLocks noGrp="1"/>
          </p:cNvSpPr>
          <p:nvPr>
            <p:ph type="sldNum" sz="quarter" idx="12"/>
          </p:nvPr>
        </p:nvSpPr>
        <p:spPr/>
        <p:txBody>
          <a:bodyPr/>
          <a:lstStyle/>
          <a:p>
            <a:fld id="{8569A7FC-5743-4517-B3CE-B9650F286C2E}" type="slidenum">
              <a:rPr lang="en-US" smtClean="0"/>
              <a:pPr/>
              <a:t>46</a:t>
            </a:fld>
            <a:endParaRPr lang="en-US" dirty="0"/>
          </a:p>
        </p:txBody>
      </p:sp>
      <p:pic>
        <p:nvPicPr>
          <p:cNvPr id="5" name="Picture 4">
            <a:extLst>
              <a:ext uri="{FF2B5EF4-FFF2-40B4-BE49-F238E27FC236}">
                <a16:creationId xmlns:a16="http://schemas.microsoft.com/office/drawing/2014/main" id="{4E45B62C-D2A0-4291-255D-79E26937DD24}"/>
              </a:ext>
            </a:extLst>
          </p:cNvPr>
          <p:cNvPicPr>
            <a:picLocks noChangeAspect="1"/>
          </p:cNvPicPr>
          <p:nvPr/>
        </p:nvPicPr>
        <p:blipFill>
          <a:blip r:embed="rId2"/>
          <a:stretch>
            <a:fillRect/>
          </a:stretch>
        </p:blipFill>
        <p:spPr>
          <a:xfrm>
            <a:off x="6067425" y="2571750"/>
            <a:ext cx="2619375" cy="1743075"/>
          </a:xfrm>
          <a:prstGeom prst="rect">
            <a:avLst/>
          </a:prstGeom>
        </p:spPr>
      </p:pic>
    </p:spTree>
    <p:extLst>
      <p:ext uri="{BB962C8B-B14F-4D97-AF65-F5344CB8AC3E}">
        <p14:creationId xmlns:p14="http://schemas.microsoft.com/office/powerpoint/2010/main" val="28064858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2F4785-AACA-36A8-6389-5DCEDF4383FB}"/>
              </a:ext>
            </a:extLst>
          </p:cNvPr>
          <p:cNvSpPr>
            <a:spLocks noGrp="1"/>
          </p:cNvSpPr>
          <p:nvPr>
            <p:ph type="sldNum" sz="quarter" idx="12"/>
          </p:nvPr>
        </p:nvSpPr>
        <p:spPr/>
        <p:txBody>
          <a:bodyPr/>
          <a:lstStyle/>
          <a:p>
            <a:fld id="{8569A7FC-5743-4517-B3CE-B9650F286C2E}" type="slidenum">
              <a:rPr lang="en-US" smtClean="0"/>
              <a:pPr/>
              <a:t>47</a:t>
            </a:fld>
            <a:endParaRPr lang="en-US" dirty="0"/>
          </a:p>
        </p:txBody>
      </p:sp>
      <p:pic>
        <p:nvPicPr>
          <p:cNvPr id="3" name="Picture 2">
            <a:extLst>
              <a:ext uri="{FF2B5EF4-FFF2-40B4-BE49-F238E27FC236}">
                <a16:creationId xmlns:a16="http://schemas.microsoft.com/office/drawing/2014/main" id="{82890AD0-838A-33B6-2D4B-D599F3B19B7D}"/>
              </a:ext>
            </a:extLst>
          </p:cNvPr>
          <p:cNvPicPr>
            <a:picLocks noChangeAspect="1"/>
          </p:cNvPicPr>
          <p:nvPr/>
        </p:nvPicPr>
        <p:blipFill>
          <a:blip r:embed="rId2"/>
          <a:stretch>
            <a:fillRect/>
          </a:stretch>
        </p:blipFill>
        <p:spPr>
          <a:xfrm>
            <a:off x="121920" y="68579"/>
            <a:ext cx="9022080" cy="5074921"/>
          </a:xfrm>
          <a:prstGeom prst="rect">
            <a:avLst/>
          </a:prstGeom>
        </p:spPr>
      </p:pic>
    </p:spTree>
    <p:extLst>
      <p:ext uri="{BB962C8B-B14F-4D97-AF65-F5344CB8AC3E}">
        <p14:creationId xmlns:p14="http://schemas.microsoft.com/office/powerpoint/2010/main" val="32989000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7261FF-7817-7084-46CD-33BC0EA3522A}"/>
              </a:ext>
            </a:extLst>
          </p:cNvPr>
          <p:cNvSpPr>
            <a:spLocks noGrp="1"/>
          </p:cNvSpPr>
          <p:nvPr>
            <p:ph type="sldNum" sz="quarter" idx="12"/>
          </p:nvPr>
        </p:nvSpPr>
        <p:spPr/>
        <p:txBody>
          <a:bodyPr/>
          <a:lstStyle/>
          <a:p>
            <a:fld id="{8569A7FC-5743-4517-B3CE-B9650F286C2E}" type="slidenum">
              <a:rPr lang="en-US" smtClean="0"/>
              <a:pPr/>
              <a:t>48</a:t>
            </a:fld>
            <a:endParaRPr lang="en-US" dirty="0"/>
          </a:p>
        </p:txBody>
      </p:sp>
      <p:pic>
        <p:nvPicPr>
          <p:cNvPr id="3" name="Picture 2">
            <a:extLst>
              <a:ext uri="{FF2B5EF4-FFF2-40B4-BE49-F238E27FC236}">
                <a16:creationId xmlns:a16="http://schemas.microsoft.com/office/drawing/2014/main" id="{F893D663-6FC1-C067-0730-D5656BD4CA15}"/>
              </a:ext>
            </a:extLst>
          </p:cNvPr>
          <p:cNvPicPr>
            <a:picLocks noChangeAspect="1"/>
          </p:cNvPicPr>
          <p:nvPr/>
        </p:nvPicPr>
        <p:blipFill>
          <a:blip r:embed="rId2"/>
          <a:stretch>
            <a:fillRect/>
          </a:stretch>
        </p:blipFill>
        <p:spPr>
          <a:xfrm>
            <a:off x="53340" y="30003"/>
            <a:ext cx="9090660" cy="5113497"/>
          </a:xfrm>
          <a:prstGeom prst="rect">
            <a:avLst/>
          </a:prstGeom>
        </p:spPr>
      </p:pic>
    </p:spTree>
    <p:extLst>
      <p:ext uri="{BB962C8B-B14F-4D97-AF65-F5344CB8AC3E}">
        <p14:creationId xmlns:p14="http://schemas.microsoft.com/office/powerpoint/2010/main" val="16824439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89BE4D4-3ADB-7FD3-4619-FFD3E8BD19E9}"/>
              </a:ext>
            </a:extLst>
          </p:cNvPr>
          <p:cNvSpPr>
            <a:spLocks noGrp="1"/>
          </p:cNvSpPr>
          <p:nvPr>
            <p:ph type="sldNum" sz="quarter" idx="12"/>
          </p:nvPr>
        </p:nvSpPr>
        <p:spPr/>
        <p:txBody>
          <a:bodyPr/>
          <a:lstStyle/>
          <a:p>
            <a:fld id="{8569A7FC-5743-4517-B3CE-B9650F286C2E}" type="slidenum">
              <a:rPr lang="en-US" smtClean="0"/>
              <a:pPr/>
              <a:t>49</a:t>
            </a:fld>
            <a:endParaRPr lang="en-US" dirty="0"/>
          </a:p>
        </p:txBody>
      </p:sp>
      <p:pic>
        <p:nvPicPr>
          <p:cNvPr id="3" name="Picture 2">
            <a:extLst>
              <a:ext uri="{FF2B5EF4-FFF2-40B4-BE49-F238E27FC236}">
                <a16:creationId xmlns:a16="http://schemas.microsoft.com/office/drawing/2014/main" id="{71505EAD-570B-0959-ACC6-147FE4EA96C1}"/>
              </a:ext>
            </a:extLst>
          </p:cNvPr>
          <p:cNvPicPr>
            <a:picLocks noChangeAspect="1"/>
          </p:cNvPicPr>
          <p:nvPr/>
        </p:nvPicPr>
        <p:blipFill>
          <a:blip r:embed="rId2"/>
          <a:stretch>
            <a:fillRect/>
          </a:stretch>
        </p:blipFill>
        <p:spPr>
          <a:xfrm>
            <a:off x="152400" y="85724"/>
            <a:ext cx="8764114" cy="4929815"/>
          </a:xfrm>
          <a:prstGeom prst="rect">
            <a:avLst/>
          </a:prstGeom>
        </p:spPr>
      </p:pic>
    </p:spTree>
    <p:extLst>
      <p:ext uri="{BB962C8B-B14F-4D97-AF65-F5344CB8AC3E}">
        <p14:creationId xmlns:p14="http://schemas.microsoft.com/office/powerpoint/2010/main" val="3972576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C1833-194A-4997-ECA9-A4D804F81FA2}"/>
              </a:ext>
            </a:extLst>
          </p:cNvPr>
          <p:cNvSpPr>
            <a:spLocks noGrp="1"/>
          </p:cNvSpPr>
          <p:nvPr>
            <p:ph type="title"/>
          </p:nvPr>
        </p:nvSpPr>
        <p:spPr/>
        <p:txBody>
          <a:bodyPr/>
          <a:lstStyle/>
          <a:p>
            <a:r>
              <a:rPr lang="en-US" b="1" dirty="0"/>
              <a:t>AI is HERE</a:t>
            </a:r>
          </a:p>
        </p:txBody>
      </p:sp>
      <p:sp>
        <p:nvSpPr>
          <p:cNvPr id="3" name="Content Placeholder 2">
            <a:extLst>
              <a:ext uri="{FF2B5EF4-FFF2-40B4-BE49-F238E27FC236}">
                <a16:creationId xmlns:a16="http://schemas.microsoft.com/office/drawing/2014/main" id="{DD3F3E18-9E3E-9AEB-70F8-3C0CDBE3B7B0}"/>
              </a:ext>
            </a:extLst>
          </p:cNvPr>
          <p:cNvSpPr>
            <a:spLocks noGrp="1"/>
          </p:cNvSpPr>
          <p:nvPr>
            <p:ph sz="quarter" idx="10"/>
          </p:nvPr>
        </p:nvSpPr>
        <p:spPr>
          <a:xfrm>
            <a:off x="388620" y="1237738"/>
            <a:ext cx="8229600" cy="3243834"/>
          </a:xfrm>
        </p:spPr>
        <p:txBody>
          <a:bodyPr>
            <a:normAutofit fontScale="92500" lnSpcReduction="10000"/>
          </a:bodyPr>
          <a:lstStyle/>
          <a:p>
            <a:pPr marL="228594" marR="0" lvl="0" indent="-228594" algn="l" defTabSz="914378" rtl="0" eaLnBrk="1" fontAlgn="auto" latinLnBrk="0" hangingPunct="1">
              <a:lnSpc>
                <a:spcPct val="114000"/>
              </a:lnSpc>
              <a:spcBef>
                <a:spcPts val="1000"/>
              </a:spcBef>
              <a:spcAft>
                <a:spcPts val="0"/>
              </a:spcAft>
              <a:buClr>
                <a:prstClr val="black"/>
              </a:buClr>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Use of AI is Increasing</a:t>
            </a:r>
          </a:p>
          <a:p>
            <a:pPr marL="457189" marR="0" lvl="1" indent="-228594" algn="l" defTabSz="914378" rtl="0" eaLnBrk="1" fontAlgn="auto" latinLnBrk="0" hangingPunct="1">
              <a:lnSpc>
                <a:spcPct val="114000"/>
              </a:lnSpc>
              <a:spcBef>
                <a:spcPts val="500"/>
              </a:spcBef>
              <a:spcAft>
                <a:spcPts val="0"/>
              </a:spcAft>
              <a:buClr>
                <a:prstClr val="black"/>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All Walks of Life and Professions</a:t>
            </a:r>
          </a:p>
          <a:p>
            <a:pPr marL="228594" marR="0" lvl="0" indent="-228594" algn="l" defTabSz="914378" rtl="0" eaLnBrk="1" fontAlgn="auto" latinLnBrk="0" hangingPunct="1">
              <a:lnSpc>
                <a:spcPct val="114000"/>
              </a:lnSpc>
              <a:spcBef>
                <a:spcPts val="1000"/>
              </a:spcBef>
              <a:spcAft>
                <a:spcPts val="0"/>
              </a:spcAft>
              <a:buClr>
                <a:prstClr val="black"/>
              </a:buClr>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AI in Mediation Can Help</a:t>
            </a:r>
          </a:p>
          <a:p>
            <a:pPr marL="457189" marR="0" lvl="1" indent="-228594" algn="l" defTabSz="914378" rtl="0" eaLnBrk="1" fontAlgn="auto" latinLnBrk="0" hangingPunct="1">
              <a:lnSpc>
                <a:spcPct val="114000"/>
              </a:lnSpc>
              <a:spcBef>
                <a:spcPts val="500"/>
              </a:spcBef>
              <a:spcAft>
                <a:spcPts val="0"/>
              </a:spcAft>
              <a:buClr>
                <a:prstClr val="black"/>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Streamline Processes</a:t>
            </a:r>
          </a:p>
          <a:p>
            <a:pPr marL="457189" marR="0" lvl="1" indent="-228594" algn="l" defTabSz="914378" rtl="0" eaLnBrk="1" fontAlgn="auto" latinLnBrk="0" hangingPunct="1">
              <a:lnSpc>
                <a:spcPct val="114000"/>
              </a:lnSpc>
              <a:spcBef>
                <a:spcPts val="500"/>
              </a:spcBef>
              <a:spcAft>
                <a:spcPts val="0"/>
              </a:spcAft>
              <a:buClr>
                <a:prstClr val="black"/>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Enhance Accessibility and Efficiency</a:t>
            </a:r>
          </a:p>
          <a:p>
            <a:pPr marL="457189" marR="0" lvl="1" indent="-228594" algn="l" defTabSz="914378" rtl="0" eaLnBrk="1" fontAlgn="auto" latinLnBrk="0" hangingPunct="1">
              <a:lnSpc>
                <a:spcPct val="114000"/>
              </a:lnSpc>
              <a:spcBef>
                <a:spcPts val="500"/>
              </a:spcBef>
              <a:spcAft>
                <a:spcPts val="0"/>
              </a:spcAft>
              <a:buClr>
                <a:prstClr val="black"/>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Resolve Disputes More Effectively</a:t>
            </a:r>
          </a:p>
          <a:p>
            <a:pPr marL="457189" marR="0" lvl="1" indent="-228594" algn="l" defTabSz="914378" rtl="0" eaLnBrk="1" fontAlgn="auto" latinLnBrk="0" hangingPunct="1">
              <a:lnSpc>
                <a:spcPct val="114000"/>
              </a:lnSpc>
              <a:spcBef>
                <a:spcPts val="500"/>
              </a:spcBef>
              <a:spcAft>
                <a:spcPts val="0"/>
              </a:spcAft>
              <a:buClr>
                <a:prstClr val="black"/>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Save Time and Reduce Costs</a:t>
            </a:r>
          </a:p>
          <a:p>
            <a:pPr marL="457189" marR="0" lvl="1" indent="-228594" algn="l" defTabSz="914378" rtl="0" eaLnBrk="1" fontAlgn="auto" latinLnBrk="0" hangingPunct="1">
              <a:lnSpc>
                <a:spcPct val="114000"/>
              </a:lnSpc>
              <a:spcBef>
                <a:spcPts val="500"/>
              </a:spcBef>
              <a:spcAft>
                <a:spcPts val="0"/>
              </a:spcAft>
              <a:buClr>
                <a:prstClr val="black"/>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Navigate Conflicts More Easily</a:t>
            </a:r>
          </a:p>
          <a:p>
            <a:pPr marL="457189" marR="0" lvl="1" indent="-228594" algn="l" defTabSz="914378" rtl="0" eaLnBrk="1" fontAlgn="auto" latinLnBrk="0" hangingPunct="1">
              <a:lnSpc>
                <a:spcPct val="114000"/>
              </a:lnSpc>
              <a:spcBef>
                <a:spcPts val="500"/>
              </a:spcBef>
              <a:spcAft>
                <a:spcPts val="0"/>
              </a:spcAft>
              <a:buClr>
                <a:prstClr val="black"/>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Make Experience Less Daunting</a:t>
            </a:r>
            <a:endParaRPr lang="en-US" dirty="0"/>
          </a:p>
        </p:txBody>
      </p:sp>
      <p:sp>
        <p:nvSpPr>
          <p:cNvPr id="4" name="Slide Number Placeholder 3">
            <a:extLst>
              <a:ext uri="{FF2B5EF4-FFF2-40B4-BE49-F238E27FC236}">
                <a16:creationId xmlns:a16="http://schemas.microsoft.com/office/drawing/2014/main" id="{99D50B74-E48C-6752-8F15-69224B18A42C}"/>
              </a:ext>
            </a:extLst>
          </p:cNvPr>
          <p:cNvSpPr>
            <a:spLocks noGrp="1"/>
          </p:cNvSpPr>
          <p:nvPr>
            <p:ph type="sldNum" sz="quarter" idx="12"/>
          </p:nvPr>
        </p:nvSpPr>
        <p:spPr/>
        <p:txBody>
          <a:bodyPr/>
          <a:lstStyle/>
          <a:p>
            <a:fld id="{8569A7FC-5743-4517-B3CE-B9650F286C2E}" type="slidenum">
              <a:rPr lang="en-US" smtClean="0"/>
              <a:pPr/>
              <a:t>5</a:t>
            </a:fld>
            <a:endParaRPr lang="en-US" dirty="0"/>
          </a:p>
        </p:txBody>
      </p:sp>
      <p:pic>
        <p:nvPicPr>
          <p:cNvPr id="5" name="Picture 4">
            <a:extLst>
              <a:ext uri="{FF2B5EF4-FFF2-40B4-BE49-F238E27FC236}">
                <a16:creationId xmlns:a16="http://schemas.microsoft.com/office/drawing/2014/main" id="{5638B279-A7D5-7E89-4DBF-758108C9812F}"/>
              </a:ext>
            </a:extLst>
          </p:cNvPr>
          <p:cNvPicPr>
            <a:picLocks noChangeAspect="1"/>
          </p:cNvPicPr>
          <p:nvPr/>
        </p:nvPicPr>
        <p:blipFill>
          <a:blip r:embed="rId2"/>
          <a:stretch>
            <a:fillRect/>
          </a:stretch>
        </p:blipFill>
        <p:spPr>
          <a:xfrm>
            <a:off x="4964702" y="2435602"/>
            <a:ext cx="3653518" cy="2045970"/>
          </a:xfrm>
          <a:prstGeom prst="rect">
            <a:avLst/>
          </a:prstGeom>
        </p:spPr>
      </p:pic>
    </p:spTree>
    <p:extLst>
      <p:ext uri="{BB962C8B-B14F-4D97-AF65-F5344CB8AC3E}">
        <p14:creationId xmlns:p14="http://schemas.microsoft.com/office/powerpoint/2010/main" val="16836791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7982FD-9FCA-C7D0-3483-EEAF0D518FD1}"/>
              </a:ext>
            </a:extLst>
          </p:cNvPr>
          <p:cNvSpPr>
            <a:spLocks noGrp="1"/>
          </p:cNvSpPr>
          <p:nvPr>
            <p:ph type="sldNum" sz="quarter" idx="12"/>
          </p:nvPr>
        </p:nvSpPr>
        <p:spPr/>
        <p:txBody>
          <a:bodyPr/>
          <a:lstStyle/>
          <a:p>
            <a:fld id="{8569A7FC-5743-4517-B3CE-B9650F286C2E}" type="slidenum">
              <a:rPr lang="en-US" smtClean="0"/>
              <a:pPr/>
              <a:t>50</a:t>
            </a:fld>
            <a:endParaRPr lang="en-US" dirty="0"/>
          </a:p>
        </p:txBody>
      </p:sp>
      <p:pic>
        <p:nvPicPr>
          <p:cNvPr id="3" name="Picture 2">
            <a:extLst>
              <a:ext uri="{FF2B5EF4-FFF2-40B4-BE49-F238E27FC236}">
                <a16:creationId xmlns:a16="http://schemas.microsoft.com/office/drawing/2014/main" id="{83774EC1-9910-E5CD-9F38-838917A13FED}"/>
              </a:ext>
            </a:extLst>
          </p:cNvPr>
          <p:cNvPicPr>
            <a:picLocks noChangeAspect="1"/>
          </p:cNvPicPr>
          <p:nvPr/>
        </p:nvPicPr>
        <p:blipFill>
          <a:blip r:embed="rId2"/>
          <a:stretch>
            <a:fillRect/>
          </a:stretch>
        </p:blipFill>
        <p:spPr>
          <a:xfrm>
            <a:off x="106680" y="60007"/>
            <a:ext cx="8968740" cy="5044916"/>
          </a:xfrm>
          <a:prstGeom prst="rect">
            <a:avLst/>
          </a:prstGeom>
        </p:spPr>
      </p:pic>
    </p:spTree>
    <p:extLst>
      <p:ext uri="{BB962C8B-B14F-4D97-AF65-F5344CB8AC3E}">
        <p14:creationId xmlns:p14="http://schemas.microsoft.com/office/powerpoint/2010/main" val="21817219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5201F3-14A4-24A3-8BF3-6784B10A6D95}"/>
              </a:ext>
            </a:extLst>
          </p:cNvPr>
          <p:cNvSpPr>
            <a:spLocks noGrp="1"/>
          </p:cNvSpPr>
          <p:nvPr>
            <p:ph type="sldNum" sz="quarter" idx="12"/>
          </p:nvPr>
        </p:nvSpPr>
        <p:spPr/>
        <p:txBody>
          <a:bodyPr/>
          <a:lstStyle/>
          <a:p>
            <a:fld id="{8569A7FC-5743-4517-B3CE-B9650F286C2E}" type="slidenum">
              <a:rPr lang="en-US" smtClean="0"/>
              <a:pPr/>
              <a:t>51</a:t>
            </a:fld>
            <a:endParaRPr lang="en-US" dirty="0"/>
          </a:p>
        </p:txBody>
      </p:sp>
      <p:pic>
        <p:nvPicPr>
          <p:cNvPr id="3" name="Picture 2">
            <a:extLst>
              <a:ext uri="{FF2B5EF4-FFF2-40B4-BE49-F238E27FC236}">
                <a16:creationId xmlns:a16="http://schemas.microsoft.com/office/drawing/2014/main" id="{B410AC5C-56C9-23F4-8D0D-76AF2B24B1F2}"/>
              </a:ext>
            </a:extLst>
          </p:cNvPr>
          <p:cNvPicPr>
            <a:picLocks noChangeAspect="1"/>
          </p:cNvPicPr>
          <p:nvPr/>
        </p:nvPicPr>
        <p:blipFill>
          <a:blip r:embed="rId2"/>
          <a:stretch>
            <a:fillRect/>
          </a:stretch>
        </p:blipFill>
        <p:spPr>
          <a:xfrm>
            <a:off x="91439" y="51434"/>
            <a:ext cx="9052559" cy="5092065"/>
          </a:xfrm>
          <a:prstGeom prst="rect">
            <a:avLst/>
          </a:prstGeom>
        </p:spPr>
      </p:pic>
    </p:spTree>
    <p:extLst>
      <p:ext uri="{BB962C8B-B14F-4D97-AF65-F5344CB8AC3E}">
        <p14:creationId xmlns:p14="http://schemas.microsoft.com/office/powerpoint/2010/main" val="41029413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2C1F3-4F83-8EFC-F61C-AB7BD3DAE222}"/>
              </a:ext>
            </a:extLst>
          </p:cNvPr>
          <p:cNvSpPr>
            <a:spLocks noGrp="1"/>
          </p:cNvSpPr>
          <p:nvPr>
            <p:ph type="title"/>
          </p:nvPr>
        </p:nvSpPr>
        <p:spPr>
          <a:xfrm>
            <a:off x="137160" y="233172"/>
            <a:ext cx="8450580" cy="630936"/>
          </a:xfrm>
        </p:spPr>
        <p:txBody>
          <a:bodyPr>
            <a:normAutofit/>
          </a:bodyPr>
          <a:lstStyle/>
          <a:p>
            <a:r>
              <a:rPr lang="en-US" b="1" dirty="0"/>
              <a:t>[Rules 1.7 &amp; 1.9 – No Conflicts of Interest]</a:t>
            </a:r>
          </a:p>
        </p:txBody>
      </p:sp>
      <p:sp>
        <p:nvSpPr>
          <p:cNvPr id="3" name="Content Placeholder 2">
            <a:extLst>
              <a:ext uri="{FF2B5EF4-FFF2-40B4-BE49-F238E27FC236}">
                <a16:creationId xmlns:a16="http://schemas.microsoft.com/office/drawing/2014/main" id="{D7ED78FB-7D3D-480E-D663-8DACAD235D35}"/>
              </a:ext>
            </a:extLst>
          </p:cNvPr>
          <p:cNvSpPr>
            <a:spLocks noGrp="1"/>
          </p:cNvSpPr>
          <p:nvPr>
            <p:ph sz="quarter" idx="10"/>
          </p:nvPr>
        </p:nvSpPr>
        <p:spPr>
          <a:xfrm>
            <a:off x="137160" y="1005328"/>
            <a:ext cx="8229600" cy="3905000"/>
          </a:xfrm>
        </p:spPr>
        <p:txBody>
          <a:bodyPr>
            <a:noAutofit/>
          </a:bodyPr>
          <a:lstStyle/>
          <a:p>
            <a:r>
              <a:rPr lang="en-US" sz="2000" dirty="0"/>
              <a:t>“Not represent a </a:t>
            </a:r>
            <a:r>
              <a:rPr lang="en-US" sz="2000" u="sng" dirty="0"/>
              <a:t>client</a:t>
            </a:r>
            <a:r>
              <a:rPr lang="en-US" sz="2000" dirty="0"/>
              <a:t>” if Concurrent or Former Client Conflict</a:t>
            </a:r>
          </a:p>
          <a:p>
            <a:r>
              <a:rPr lang="en-US" sz="2000" dirty="0"/>
              <a:t>So, not handle Mediation if Client is a Party to Mediation = Could be Adverse</a:t>
            </a:r>
          </a:p>
          <a:p>
            <a:r>
              <a:rPr lang="en-US" sz="2000" dirty="0"/>
              <a:t>Otherwise, These Two Rules not really apply</a:t>
            </a:r>
          </a:p>
          <a:p>
            <a:r>
              <a:rPr lang="en-US" sz="2000" dirty="0"/>
              <a:t>But: Avoid Conflicts of Interest in Mediation – as above</a:t>
            </a:r>
          </a:p>
          <a:p>
            <a:pPr lvl="1"/>
            <a:r>
              <a:rPr lang="en-US" sz="2000" dirty="0"/>
              <a:t>No Mediation where Prior/Current Client is a Party</a:t>
            </a:r>
          </a:p>
          <a:p>
            <a:pPr lvl="1"/>
            <a:r>
              <a:rPr lang="en-US" sz="2000" dirty="0"/>
              <a:t>Prior/Current Investment</a:t>
            </a:r>
          </a:p>
          <a:p>
            <a:pPr lvl="1"/>
            <a:r>
              <a:rPr lang="en-US" sz="2000" dirty="0"/>
              <a:t>Prior/Current Business Deals</a:t>
            </a:r>
          </a:p>
          <a:p>
            <a:pPr lvl="1"/>
            <a:r>
              <a:rPr lang="en-US" sz="2000" dirty="0"/>
              <a:t>Close Personal Relationship</a:t>
            </a:r>
          </a:p>
        </p:txBody>
      </p:sp>
      <p:sp>
        <p:nvSpPr>
          <p:cNvPr id="4" name="Slide Number Placeholder 3">
            <a:extLst>
              <a:ext uri="{FF2B5EF4-FFF2-40B4-BE49-F238E27FC236}">
                <a16:creationId xmlns:a16="http://schemas.microsoft.com/office/drawing/2014/main" id="{B826738D-A1AC-8676-34B8-831013DA9A6E}"/>
              </a:ext>
            </a:extLst>
          </p:cNvPr>
          <p:cNvSpPr>
            <a:spLocks noGrp="1"/>
          </p:cNvSpPr>
          <p:nvPr>
            <p:ph type="sldNum" sz="quarter" idx="12"/>
          </p:nvPr>
        </p:nvSpPr>
        <p:spPr/>
        <p:txBody>
          <a:bodyPr/>
          <a:lstStyle/>
          <a:p>
            <a:fld id="{8569A7FC-5743-4517-B3CE-B9650F286C2E}" type="slidenum">
              <a:rPr lang="en-US" smtClean="0"/>
              <a:pPr/>
              <a:t>52</a:t>
            </a:fld>
            <a:endParaRPr lang="en-US" dirty="0"/>
          </a:p>
        </p:txBody>
      </p:sp>
      <p:pic>
        <p:nvPicPr>
          <p:cNvPr id="5" name="Picture 4">
            <a:extLst>
              <a:ext uri="{FF2B5EF4-FFF2-40B4-BE49-F238E27FC236}">
                <a16:creationId xmlns:a16="http://schemas.microsoft.com/office/drawing/2014/main" id="{05FCCA8F-B96C-84A5-FC17-B1E4DB354B43}"/>
              </a:ext>
            </a:extLst>
          </p:cNvPr>
          <p:cNvPicPr>
            <a:picLocks noChangeAspect="1"/>
          </p:cNvPicPr>
          <p:nvPr/>
        </p:nvPicPr>
        <p:blipFill>
          <a:blip r:embed="rId2"/>
          <a:stretch>
            <a:fillRect/>
          </a:stretch>
        </p:blipFill>
        <p:spPr>
          <a:xfrm>
            <a:off x="6873240" y="3085354"/>
            <a:ext cx="2004060" cy="1824974"/>
          </a:xfrm>
          <a:prstGeom prst="rect">
            <a:avLst/>
          </a:prstGeom>
        </p:spPr>
      </p:pic>
    </p:spTree>
    <p:extLst>
      <p:ext uri="{BB962C8B-B14F-4D97-AF65-F5344CB8AC3E}">
        <p14:creationId xmlns:p14="http://schemas.microsoft.com/office/powerpoint/2010/main" val="37478426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D00E2-8FC4-807E-3365-96502353DE64}"/>
              </a:ext>
            </a:extLst>
          </p:cNvPr>
          <p:cNvSpPr>
            <a:spLocks noGrp="1"/>
          </p:cNvSpPr>
          <p:nvPr>
            <p:ph type="title"/>
          </p:nvPr>
        </p:nvSpPr>
        <p:spPr/>
        <p:txBody>
          <a:bodyPr>
            <a:normAutofit fontScale="90000"/>
          </a:bodyPr>
          <a:lstStyle/>
          <a:p>
            <a:r>
              <a:rPr lang="en-US" b="1" dirty="0"/>
              <a:t>Rule 5.1 – Responsibility for Subordinates</a:t>
            </a:r>
          </a:p>
        </p:txBody>
      </p:sp>
      <p:sp>
        <p:nvSpPr>
          <p:cNvPr id="3" name="Content Placeholder 2">
            <a:extLst>
              <a:ext uri="{FF2B5EF4-FFF2-40B4-BE49-F238E27FC236}">
                <a16:creationId xmlns:a16="http://schemas.microsoft.com/office/drawing/2014/main" id="{89DC6586-71E4-12E9-DCC1-BD665C009838}"/>
              </a:ext>
            </a:extLst>
          </p:cNvPr>
          <p:cNvSpPr>
            <a:spLocks noGrp="1"/>
          </p:cNvSpPr>
          <p:nvPr>
            <p:ph sz="quarter" idx="10"/>
          </p:nvPr>
        </p:nvSpPr>
        <p:spPr>
          <a:xfrm>
            <a:off x="350520" y="1249680"/>
            <a:ext cx="8336280" cy="3345180"/>
          </a:xfrm>
        </p:spPr>
        <p:txBody>
          <a:bodyPr>
            <a:normAutofit/>
          </a:bodyPr>
          <a:lstStyle/>
          <a:p>
            <a:r>
              <a:rPr lang="en-US" sz="2000" b="1" dirty="0"/>
              <a:t>Make sure subordinates (associates, assistants) are aware of Rules</a:t>
            </a:r>
          </a:p>
          <a:p>
            <a:r>
              <a:rPr lang="en-US" sz="2000" b="1" dirty="0"/>
              <a:t>Make sure subordinates comply with Rules</a:t>
            </a:r>
          </a:p>
          <a:p>
            <a:r>
              <a:rPr lang="en-US" sz="2000" b="1" dirty="0"/>
              <a:t>Responsible for subordinates’ violation of Rules</a:t>
            </a:r>
          </a:p>
          <a:p>
            <a:pPr lvl="1"/>
            <a:r>
              <a:rPr lang="en-US" sz="2000" b="1" dirty="0"/>
              <a:t>Orders</a:t>
            </a:r>
          </a:p>
          <a:p>
            <a:pPr lvl="1"/>
            <a:r>
              <a:rPr lang="en-US" sz="2000" b="1" dirty="0"/>
              <a:t>Ratifies</a:t>
            </a:r>
          </a:p>
          <a:p>
            <a:pPr lvl="1"/>
            <a:r>
              <a:rPr lang="en-US" sz="2000" b="1" dirty="0"/>
              <a:t>Knows and Fails to Take Remedial Action</a:t>
            </a:r>
          </a:p>
        </p:txBody>
      </p:sp>
      <p:sp>
        <p:nvSpPr>
          <p:cNvPr id="4" name="Slide Number Placeholder 3">
            <a:extLst>
              <a:ext uri="{FF2B5EF4-FFF2-40B4-BE49-F238E27FC236}">
                <a16:creationId xmlns:a16="http://schemas.microsoft.com/office/drawing/2014/main" id="{C1C5F16D-E9E0-4B96-6C74-30CF600612CB}"/>
              </a:ext>
            </a:extLst>
          </p:cNvPr>
          <p:cNvSpPr>
            <a:spLocks noGrp="1"/>
          </p:cNvSpPr>
          <p:nvPr>
            <p:ph type="sldNum" sz="quarter" idx="12"/>
          </p:nvPr>
        </p:nvSpPr>
        <p:spPr/>
        <p:txBody>
          <a:bodyPr/>
          <a:lstStyle/>
          <a:p>
            <a:fld id="{8569A7FC-5743-4517-B3CE-B9650F286C2E}" type="slidenum">
              <a:rPr lang="en-US" smtClean="0"/>
              <a:pPr/>
              <a:t>53</a:t>
            </a:fld>
            <a:endParaRPr lang="en-US" dirty="0"/>
          </a:p>
        </p:txBody>
      </p:sp>
      <p:pic>
        <p:nvPicPr>
          <p:cNvPr id="5" name="Picture 4">
            <a:extLst>
              <a:ext uri="{FF2B5EF4-FFF2-40B4-BE49-F238E27FC236}">
                <a16:creationId xmlns:a16="http://schemas.microsoft.com/office/drawing/2014/main" id="{D06E5980-8E6D-1AAC-66B8-0173E1DE9C12}"/>
              </a:ext>
            </a:extLst>
          </p:cNvPr>
          <p:cNvPicPr>
            <a:picLocks noChangeAspect="1"/>
          </p:cNvPicPr>
          <p:nvPr/>
        </p:nvPicPr>
        <p:blipFill>
          <a:blip r:embed="rId2"/>
          <a:stretch>
            <a:fillRect/>
          </a:stretch>
        </p:blipFill>
        <p:spPr>
          <a:xfrm>
            <a:off x="6362700" y="3495675"/>
            <a:ext cx="2781300" cy="1647825"/>
          </a:xfrm>
          <a:prstGeom prst="rect">
            <a:avLst/>
          </a:prstGeom>
        </p:spPr>
      </p:pic>
    </p:spTree>
    <p:extLst>
      <p:ext uri="{BB962C8B-B14F-4D97-AF65-F5344CB8AC3E}">
        <p14:creationId xmlns:p14="http://schemas.microsoft.com/office/powerpoint/2010/main" val="1276895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337CF-6E55-4874-07FC-445D90761128}"/>
              </a:ext>
            </a:extLst>
          </p:cNvPr>
          <p:cNvSpPr>
            <a:spLocks noGrp="1"/>
          </p:cNvSpPr>
          <p:nvPr>
            <p:ph type="title"/>
          </p:nvPr>
        </p:nvSpPr>
        <p:spPr>
          <a:xfrm>
            <a:off x="398739" y="108966"/>
            <a:ext cx="7692694" cy="630936"/>
          </a:xfrm>
        </p:spPr>
        <p:txBody>
          <a:bodyPr/>
          <a:lstStyle/>
          <a:p>
            <a:r>
              <a:rPr lang="en-US" b="1" dirty="0"/>
              <a:t>CONCLUSION</a:t>
            </a:r>
          </a:p>
        </p:txBody>
      </p:sp>
      <p:sp>
        <p:nvSpPr>
          <p:cNvPr id="3" name="Content Placeholder 2">
            <a:extLst>
              <a:ext uri="{FF2B5EF4-FFF2-40B4-BE49-F238E27FC236}">
                <a16:creationId xmlns:a16="http://schemas.microsoft.com/office/drawing/2014/main" id="{F622AE13-12CD-EF4C-2D86-D9EE5D21A8F7}"/>
              </a:ext>
            </a:extLst>
          </p:cNvPr>
          <p:cNvSpPr>
            <a:spLocks noGrp="1"/>
          </p:cNvSpPr>
          <p:nvPr>
            <p:ph sz="quarter" idx="10"/>
          </p:nvPr>
        </p:nvSpPr>
        <p:spPr>
          <a:xfrm>
            <a:off x="259080" y="848106"/>
            <a:ext cx="8229600" cy="3243834"/>
          </a:xfrm>
        </p:spPr>
        <p:txBody>
          <a:bodyPr>
            <a:noAutofit/>
          </a:bodyPr>
          <a:lstStyle/>
          <a:p>
            <a:r>
              <a:rPr lang="en-US" sz="2000" b="1" dirty="0"/>
              <a:t>AI is taking over</a:t>
            </a:r>
          </a:p>
          <a:p>
            <a:r>
              <a:rPr lang="en-US" sz="2000" b="1" dirty="0"/>
              <a:t>It is inevitable</a:t>
            </a:r>
          </a:p>
          <a:p>
            <a:r>
              <a:rPr lang="en-US" sz="2000" b="1" dirty="0"/>
              <a:t>Better to embrace and learn</a:t>
            </a:r>
          </a:p>
          <a:p>
            <a:r>
              <a:rPr lang="en-US" sz="2000" b="1" dirty="0"/>
              <a:t>But: Be careful</a:t>
            </a:r>
          </a:p>
          <a:p>
            <a:pPr lvl="1"/>
            <a:r>
              <a:rPr lang="en-US" sz="2000" b="1" dirty="0"/>
              <a:t>Autonomy / Self-Determination</a:t>
            </a:r>
          </a:p>
          <a:p>
            <a:pPr lvl="1"/>
            <a:r>
              <a:rPr lang="en-US" sz="2000" b="1" dirty="0"/>
              <a:t>Privacy / Confidentiality</a:t>
            </a:r>
          </a:p>
          <a:p>
            <a:pPr lvl="1"/>
            <a:r>
              <a:rPr lang="en-US" sz="2000" b="1" dirty="0"/>
              <a:t>Neutrality / Impartiality</a:t>
            </a:r>
          </a:p>
          <a:p>
            <a:pPr lvl="1"/>
            <a:r>
              <a:rPr lang="en-US" sz="2000" b="1" dirty="0"/>
              <a:t>Balanced Process</a:t>
            </a:r>
          </a:p>
          <a:p>
            <a:pPr lvl="1"/>
            <a:r>
              <a:rPr lang="en-US" sz="2000" b="1" dirty="0"/>
              <a:t>Competence</a:t>
            </a:r>
          </a:p>
          <a:p>
            <a:pPr lvl="1"/>
            <a:r>
              <a:rPr lang="en-US" sz="2000" b="1" dirty="0"/>
              <a:t>Avoid Legal Advice</a:t>
            </a:r>
          </a:p>
        </p:txBody>
      </p:sp>
      <p:sp>
        <p:nvSpPr>
          <p:cNvPr id="4" name="Slide Number Placeholder 3">
            <a:extLst>
              <a:ext uri="{FF2B5EF4-FFF2-40B4-BE49-F238E27FC236}">
                <a16:creationId xmlns:a16="http://schemas.microsoft.com/office/drawing/2014/main" id="{FAE32CB5-8DCA-13A5-AD8D-FB144AAD09A9}"/>
              </a:ext>
            </a:extLst>
          </p:cNvPr>
          <p:cNvSpPr>
            <a:spLocks noGrp="1"/>
          </p:cNvSpPr>
          <p:nvPr>
            <p:ph type="sldNum" sz="quarter" idx="12"/>
          </p:nvPr>
        </p:nvSpPr>
        <p:spPr/>
        <p:txBody>
          <a:bodyPr/>
          <a:lstStyle/>
          <a:p>
            <a:fld id="{8569A7FC-5743-4517-B3CE-B9650F286C2E}" type="slidenum">
              <a:rPr lang="en-US" smtClean="0"/>
              <a:pPr/>
              <a:t>54</a:t>
            </a:fld>
            <a:endParaRPr lang="en-US" dirty="0"/>
          </a:p>
        </p:txBody>
      </p:sp>
      <p:pic>
        <p:nvPicPr>
          <p:cNvPr id="5" name="Picture 4">
            <a:extLst>
              <a:ext uri="{FF2B5EF4-FFF2-40B4-BE49-F238E27FC236}">
                <a16:creationId xmlns:a16="http://schemas.microsoft.com/office/drawing/2014/main" id="{A00726A6-EBF4-FFE7-8E3C-0BD34C01758A}"/>
              </a:ext>
            </a:extLst>
          </p:cNvPr>
          <p:cNvPicPr>
            <a:picLocks noChangeAspect="1"/>
          </p:cNvPicPr>
          <p:nvPr/>
        </p:nvPicPr>
        <p:blipFill>
          <a:blip r:embed="rId2"/>
          <a:stretch>
            <a:fillRect/>
          </a:stretch>
        </p:blipFill>
        <p:spPr>
          <a:xfrm>
            <a:off x="6467475" y="1936623"/>
            <a:ext cx="1847850" cy="2466975"/>
          </a:xfrm>
          <a:prstGeom prst="rect">
            <a:avLst/>
          </a:prstGeom>
        </p:spPr>
      </p:pic>
    </p:spTree>
    <p:extLst>
      <p:ext uri="{BB962C8B-B14F-4D97-AF65-F5344CB8AC3E}">
        <p14:creationId xmlns:p14="http://schemas.microsoft.com/office/powerpoint/2010/main" val="17192339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97DCD-1C94-E4CD-EDBB-90190BFD0DCD}"/>
              </a:ext>
            </a:extLst>
          </p:cNvPr>
          <p:cNvSpPr>
            <a:spLocks noGrp="1"/>
          </p:cNvSpPr>
          <p:nvPr>
            <p:ph type="title"/>
          </p:nvPr>
        </p:nvSpPr>
        <p:spPr/>
        <p:txBody>
          <a:bodyPr/>
          <a:lstStyle/>
          <a:p>
            <a:r>
              <a:rPr lang="en-US" b="1" dirty="0"/>
              <a:t>CONCLUSION (CONT.)</a:t>
            </a:r>
          </a:p>
        </p:txBody>
      </p:sp>
      <p:sp>
        <p:nvSpPr>
          <p:cNvPr id="3" name="Content Placeholder 2">
            <a:extLst>
              <a:ext uri="{FF2B5EF4-FFF2-40B4-BE49-F238E27FC236}">
                <a16:creationId xmlns:a16="http://schemas.microsoft.com/office/drawing/2014/main" id="{394F589F-E7E7-D8AA-E5DC-7224702301C0}"/>
              </a:ext>
            </a:extLst>
          </p:cNvPr>
          <p:cNvSpPr>
            <a:spLocks noGrp="1"/>
          </p:cNvSpPr>
          <p:nvPr>
            <p:ph sz="quarter" idx="10"/>
          </p:nvPr>
        </p:nvSpPr>
        <p:spPr>
          <a:xfrm>
            <a:off x="130286" y="949833"/>
            <a:ext cx="8229600" cy="3243834"/>
          </a:xfrm>
        </p:spPr>
        <p:txBody>
          <a:bodyPr>
            <a:noAutofit/>
          </a:bodyPr>
          <a:lstStyle/>
          <a:p>
            <a:r>
              <a:rPr lang="en-US" b="1" dirty="0"/>
              <a:t>Attorney Mediators</a:t>
            </a:r>
          </a:p>
          <a:p>
            <a:pPr lvl="1"/>
            <a:r>
              <a:rPr lang="en-US" sz="1800" b="1" dirty="0"/>
              <a:t>Rule 1.1 – Competence</a:t>
            </a:r>
          </a:p>
          <a:p>
            <a:pPr lvl="1"/>
            <a:r>
              <a:rPr lang="en-US" sz="1800" b="1" dirty="0"/>
              <a:t>Rule 1.6 – Confidentiality </a:t>
            </a:r>
          </a:p>
          <a:p>
            <a:pPr lvl="1"/>
            <a:r>
              <a:rPr lang="en-US" sz="1800" b="1" dirty="0"/>
              <a:t>Rule 5.1 – Responsibility for Subordinates</a:t>
            </a:r>
          </a:p>
          <a:p>
            <a:r>
              <a:rPr lang="en-US" b="1" dirty="0"/>
              <a:t>AI is a TOOL</a:t>
            </a:r>
          </a:p>
          <a:p>
            <a:pPr lvl="1"/>
            <a:r>
              <a:rPr lang="en-US" sz="1800" b="1" dirty="0"/>
              <a:t>AI does not have a soul</a:t>
            </a:r>
          </a:p>
          <a:p>
            <a:pPr lvl="1"/>
            <a:r>
              <a:rPr lang="en-US" sz="1800" b="1" dirty="0"/>
              <a:t>AI has no ethics</a:t>
            </a:r>
          </a:p>
          <a:p>
            <a:pPr lvl="1"/>
            <a:r>
              <a:rPr lang="en-US" sz="1800" b="1" dirty="0"/>
              <a:t>AI has no soul</a:t>
            </a:r>
          </a:p>
          <a:p>
            <a:pPr lvl="1"/>
            <a:r>
              <a:rPr lang="en-US" sz="1800" b="1" dirty="0"/>
              <a:t>AI is just ones and zeroes</a:t>
            </a:r>
          </a:p>
          <a:p>
            <a:pPr lvl="1"/>
            <a:r>
              <a:rPr lang="en-US" sz="1800" b="1" dirty="0"/>
              <a:t>Use it, but don’t substitute Artificial Intelligence for HUMAN INTELLIGENCE</a:t>
            </a:r>
          </a:p>
        </p:txBody>
      </p:sp>
      <p:sp>
        <p:nvSpPr>
          <p:cNvPr id="4" name="Slide Number Placeholder 3">
            <a:extLst>
              <a:ext uri="{FF2B5EF4-FFF2-40B4-BE49-F238E27FC236}">
                <a16:creationId xmlns:a16="http://schemas.microsoft.com/office/drawing/2014/main" id="{6EC4E518-4864-4697-10C0-590E57B06227}"/>
              </a:ext>
            </a:extLst>
          </p:cNvPr>
          <p:cNvSpPr>
            <a:spLocks noGrp="1"/>
          </p:cNvSpPr>
          <p:nvPr>
            <p:ph type="sldNum" sz="quarter" idx="12"/>
          </p:nvPr>
        </p:nvSpPr>
        <p:spPr/>
        <p:txBody>
          <a:bodyPr/>
          <a:lstStyle/>
          <a:p>
            <a:fld id="{8569A7FC-5743-4517-B3CE-B9650F286C2E}" type="slidenum">
              <a:rPr lang="en-US" smtClean="0"/>
              <a:pPr/>
              <a:t>55</a:t>
            </a:fld>
            <a:endParaRPr lang="en-US" dirty="0"/>
          </a:p>
        </p:txBody>
      </p:sp>
      <p:pic>
        <p:nvPicPr>
          <p:cNvPr id="5" name="Picture 4">
            <a:extLst>
              <a:ext uri="{FF2B5EF4-FFF2-40B4-BE49-F238E27FC236}">
                <a16:creationId xmlns:a16="http://schemas.microsoft.com/office/drawing/2014/main" id="{4EA5FE17-00D7-A956-B0A1-FCD5A4866A54}"/>
              </a:ext>
            </a:extLst>
          </p:cNvPr>
          <p:cNvPicPr>
            <a:picLocks noChangeAspect="1"/>
          </p:cNvPicPr>
          <p:nvPr/>
        </p:nvPicPr>
        <p:blipFill>
          <a:blip r:embed="rId2"/>
          <a:stretch>
            <a:fillRect/>
          </a:stretch>
        </p:blipFill>
        <p:spPr>
          <a:xfrm>
            <a:off x="6350317" y="1204983"/>
            <a:ext cx="2143125" cy="2143125"/>
          </a:xfrm>
          <a:prstGeom prst="rect">
            <a:avLst/>
          </a:prstGeom>
        </p:spPr>
      </p:pic>
    </p:spTree>
    <p:extLst>
      <p:ext uri="{BB962C8B-B14F-4D97-AF65-F5344CB8AC3E}">
        <p14:creationId xmlns:p14="http://schemas.microsoft.com/office/powerpoint/2010/main" val="3989883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0B272A-3191-4750-3A6C-9DCDFB34CA1B}"/>
              </a:ext>
            </a:extLst>
          </p:cNvPr>
          <p:cNvSpPr>
            <a:spLocks noGrp="1"/>
          </p:cNvSpPr>
          <p:nvPr>
            <p:ph type="sldNum" sz="quarter" idx="12"/>
          </p:nvPr>
        </p:nvSpPr>
        <p:spPr/>
        <p:txBody>
          <a:bodyPr/>
          <a:lstStyle/>
          <a:p>
            <a:fld id="{8569A7FC-5743-4517-B3CE-B9650F286C2E}" type="slidenum">
              <a:rPr lang="en-US" smtClean="0"/>
              <a:pPr/>
              <a:t>56</a:t>
            </a:fld>
            <a:endParaRPr lang="en-US" dirty="0"/>
          </a:p>
        </p:txBody>
      </p:sp>
      <p:pic>
        <p:nvPicPr>
          <p:cNvPr id="3" name="Picture 2">
            <a:extLst>
              <a:ext uri="{FF2B5EF4-FFF2-40B4-BE49-F238E27FC236}">
                <a16:creationId xmlns:a16="http://schemas.microsoft.com/office/drawing/2014/main" id="{EAFA42C0-740A-CFB5-F7C6-F07051752EE2}"/>
              </a:ext>
            </a:extLst>
          </p:cNvPr>
          <p:cNvPicPr>
            <a:picLocks noChangeAspect="1"/>
          </p:cNvPicPr>
          <p:nvPr/>
        </p:nvPicPr>
        <p:blipFill>
          <a:blip r:embed="rId2"/>
          <a:stretch>
            <a:fillRect/>
          </a:stretch>
        </p:blipFill>
        <p:spPr>
          <a:xfrm>
            <a:off x="0" y="-1"/>
            <a:ext cx="9144000" cy="5143501"/>
          </a:xfrm>
          <a:prstGeom prst="rect">
            <a:avLst/>
          </a:prstGeom>
        </p:spPr>
      </p:pic>
    </p:spTree>
    <p:extLst>
      <p:ext uri="{BB962C8B-B14F-4D97-AF65-F5344CB8AC3E}">
        <p14:creationId xmlns:p14="http://schemas.microsoft.com/office/powerpoint/2010/main" val="16518893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B2337B-4280-7426-D2F0-2EFDD833EB82}"/>
              </a:ext>
            </a:extLst>
          </p:cNvPr>
          <p:cNvSpPr>
            <a:spLocks noGrp="1"/>
          </p:cNvSpPr>
          <p:nvPr>
            <p:ph type="sldNum" sz="quarter" idx="12"/>
          </p:nvPr>
        </p:nvSpPr>
        <p:spPr/>
        <p:txBody>
          <a:bodyPr/>
          <a:lstStyle/>
          <a:p>
            <a:fld id="{8569A7FC-5743-4517-B3CE-B9650F286C2E}" type="slidenum">
              <a:rPr lang="en-US" smtClean="0"/>
              <a:pPr/>
              <a:t>57</a:t>
            </a:fld>
            <a:endParaRPr lang="en-US" dirty="0"/>
          </a:p>
        </p:txBody>
      </p:sp>
      <p:pic>
        <p:nvPicPr>
          <p:cNvPr id="3" name="Picture 2">
            <a:extLst>
              <a:ext uri="{FF2B5EF4-FFF2-40B4-BE49-F238E27FC236}">
                <a16:creationId xmlns:a16="http://schemas.microsoft.com/office/drawing/2014/main" id="{2FB0B9F0-D357-1CEB-6EA9-FC94F7E17185}"/>
              </a:ext>
            </a:extLst>
          </p:cNvPr>
          <p:cNvPicPr>
            <a:picLocks noChangeAspect="1"/>
          </p:cNvPicPr>
          <p:nvPr/>
        </p:nvPicPr>
        <p:blipFill>
          <a:blip r:embed="rId2"/>
          <a:stretch>
            <a:fillRect/>
          </a:stretch>
        </p:blipFill>
        <p:spPr>
          <a:xfrm>
            <a:off x="0" y="-1"/>
            <a:ext cx="9144000" cy="5143501"/>
          </a:xfrm>
          <a:prstGeom prst="rect">
            <a:avLst/>
          </a:prstGeom>
        </p:spPr>
      </p:pic>
    </p:spTree>
    <p:extLst>
      <p:ext uri="{BB962C8B-B14F-4D97-AF65-F5344CB8AC3E}">
        <p14:creationId xmlns:p14="http://schemas.microsoft.com/office/powerpoint/2010/main" val="34738178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A9988C-B853-0559-5C18-77959E3D7E3B}"/>
              </a:ext>
            </a:extLst>
          </p:cNvPr>
          <p:cNvSpPr>
            <a:spLocks noGrp="1"/>
          </p:cNvSpPr>
          <p:nvPr>
            <p:ph type="sldNum" sz="quarter" idx="12"/>
          </p:nvPr>
        </p:nvSpPr>
        <p:spPr/>
        <p:txBody>
          <a:bodyPr/>
          <a:lstStyle/>
          <a:p>
            <a:fld id="{8569A7FC-5743-4517-B3CE-B9650F286C2E}" type="slidenum">
              <a:rPr lang="en-US" smtClean="0"/>
              <a:pPr/>
              <a:t>58</a:t>
            </a:fld>
            <a:endParaRPr lang="en-US" dirty="0"/>
          </a:p>
        </p:txBody>
      </p:sp>
      <p:pic>
        <p:nvPicPr>
          <p:cNvPr id="3" name="Picture 2">
            <a:extLst>
              <a:ext uri="{FF2B5EF4-FFF2-40B4-BE49-F238E27FC236}">
                <a16:creationId xmlns:a16="http://schemas.microsoft.com/office/drawing/2014/main" id="{CE41B12F-A0B5-ECA0-4FAE-3C5B4EF365E7}"/>
              </a:ext>
            </a:extLst>
          </p:cNvPr>
          <p:cNvPicPr>
            <a:picLocks noChangeAspect="1"/>
          </p:cNvPicPr>
          <p:nvPr/>
        </p:nvPicPr>
        <p:blipFill>
          <a:blip r:embed="rId2"/>
          <a:stretch>
            <a:fillRect/>
          </a:stretch>
        </p:blipFill>
        <p:spPr>
          <a:xfrm>
            <a:off x="0" y="-1"/>
            <a:ext cx="9144000" cy="5143501"/>
          </a:xfrm>
          <a:prstGeom prst="rect">
            <a:avLst/>
          </a:prstGeom>
        </p:spPr>
      </p:pic>
    </p:spTree>
    <p:extLst>
      <p:ext uri="{BB962C8B-B14F-4D97-AF65-F5344CB8AC3E}">
        <p14:creationId xmlns:p14="http://schemas.microsoft.com/office/powerpoint/2010/main" val="340475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A9BA6-F3E0-BFC8-45B1-C246C4FB841D}"/>
              </a:ext>
            </a:extLst>
          </p:cNvPr>
          <p:cNvSpPr>
            <a:spLocks noGrp="1"/>
          </p:cNvSpPr>
          <p:nvPr>
            <p:ph type="title"/>
          </p:nvPr>
        </p:nvSpPr>
        <p:spPr/>
        <p:txBody>
          <a:bodyPr/>
          <a:lstStyle/>
          <a:p>
            <a:r>
              <a:rPr lang="en-US" b="1" dirty="0"/>
              <a:t>WHAT THIS TALK IS </a:t>
            </a:r>
            <a:r>
              <a:rPr lang="en-US" b="1" u="sng" dirty="0"/>
              <a:t>NOT</a:t>
            </a:r>
          </a:p>
        </p:txBody>
      </p:sp>
      <p:sp>
        <p:nvSpPr>
          <p:cNvPr id="3" name="Content Placeholder 2">
            <a:extLst>
              <a:ext uri="{FF2B5EF4-FFF2-40B4-BE49-F238E27FC236}">
                <a16:creationId xmlns:a16="http://schemas.microsoft.com/office/drawing/2014/main" id="{E737AA47-A078-C841-9931-F587102BAD50}"/>
              </a:ext>
            </a:extLst>
          </p:cNvPr>
          <p:cNvSpPr>
            <a:spLocks noGrp="1"/>
          </p:cNvSpPr>
          <p:nvPr>
            <p:ph sz="quarter" idx="10"/>
          </p:nvPr>
        </p:nvSpPr>
        <p:spPr/>
        <p:txBody>
          <a:bodyPr>
            <a:normAutofit/>
          </a:bodyPr>
          <a:lstStyle/>
          <a:p>
            <a:r>
              <a:rPr lang="en-US" sz="2400" b="1" dirty="0"/>
              <a:t>Not </a:t>
            </a:r>
            <a:r>
              <a:rPr lang="en-US" sz="2400" b="1" u="sng" dirty="0"/>
              <a:t>what</a:t>
            </a:r>
            <a:r>
              <a:rPr lang="en-US" sz="2400" b="1" dirty="0"/>
              <a:t> programs and apps to use</a:t>
            </a:r>
          </a:p>
          <a:p>
            <a:r>
              <a:rPr lang="en-US" sz="2400" b="1" dirty="0"/>
              <a:t>Not </a:t>
            </a:r>
            <a:r>
              <a:rPr lang="en-US" sz="2400" b="1" u="sng" dirty="0"/>
              <a:t>how</a:t>
            </a:r>
            <a:r>
              <a:rPr lang="en-US" sz="2400" b="1" dirty="0"/>
              <a:t> to use any programs or apps</a:t>
            </a:r>
          </a:p>
        </p:txBody>
      </p:sp>
      <p:sp>
        <p:nvSpPr>
          <p:cNvPr id="4" name="Slide Number Placeholder 3">
            <a:extLst>
              <a:ext uri="{FF2B5EF4-FFF2-40B4-BE49-F238E27FC236}">
                <a16:creationId xmlns:a16="http://schemas.microsoft.com/office/drawing/2014/main" id="{2012E62E-237D-7052-A7BD-A866997A8688}"/>
              </a:ext>
            </a:extLst>
          </p:cNvPr>
          <p:cNvSpPr>
            <a:spLocks noGrp="1"/>
          </p:cNvSpPr>
          <p:nvPr>
            <p:ph type="sldNum" sz="quarter" idx="12"/>
          </p:nvPr>
        </p:nvSpPr>
        <p:spPr/>
        <p:txBody>
          <a:bodyPr/>
          <a:lstStyle/>
          <a:p>
            <a:fld id="{8569A7FC-5743-4517-B3CE-B9650F286C2E}" type="slidenum">
              <a:rPr lang="en-US" smtClean="0"/>
              <a:pPr/>
              <a:t>6</a:t>
            </a:fld>
            <a:endParaRPr lang="en-US" dirty="0"/>
          </a:p>
        </p:txBody>
      </p:sp>
      <p:pic>
        <p:nvPicPr>
          <p:cNvPr id="6" name="Picture 5">
            <a:extLst>
              <a:ext uri="{FF2B5EF4-FFF2-40B4-BE49-F238E27FC236}">
                <a16:creationId xmlns:a16="http://schemas.microsoft.com/office/drawing/2014/main" id="{13CA92DE-4C03-C7E5-3A74-91B98DD3F891}"/>
              </a:ext>
            </a:extLst>
          </p:cNvPr>
          <p:cNvPicPr>
            <a:picLocks noChangeAspect="1"/>
          </p:cNvPicPr>
          <p:nvPr/>
        </p:nvPicPr>
        <p:blipFill>
          <a:blip r:embed="rId2"/>
          <a:stretch>
            <a:fillRect/>
          </a:stretch>
        </p:blipFill>
        <p:spPr>
          <a:xfrm>
            <a:off x="6103621" y="2627504"/>
            <a:ext cx="2443162" cy="2443162"/>
          </a:xfrm>
          <a:prstGeom prst="rect">
            <a:avLst/>
          </a:prstGeom>
        </p:spPr>
      </p:pic>
    </p:spTree>
    <p:extLst>
      <p:ext uri="{BB962C8B-B14F-4D97-AF65-F5344CB8AC3E}">
        <p14:creationId xmlns:p14="http://schemas.microsoft.com/office/powerpoint/2010/main" val="3685748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F30EC-98D5-D27F-5571-9256329B982A}"/>
              </a:ext>
            </a:extLst>
          </p:cNvPr>
          <p:cNvSpPr>
            <a:spLocks noGrp="1"/>
          </p:cNvSpPr>
          <p:nvPr>
            <p:ph type="title"/>
          </p:nvPr>
        </p:nvSpPr>
        <p:spPr>
          <a:xfrm>
            <a:off x="398739" y="114531"/>
            <a:ext cx="7692694" cy="4154984"/>
          </a:xfrm>
        </p:spPr>
        <p:txBody>
          <a:bodyPr>
            <a:spAutoFit/>
          </a:bodyPr>
          <a:lstStyle/>
          <a:p>
            <a:r>
              <a:rPr lang="en-US" b="1" dirty="0"/>
              <a:t>HOW DO MEDIATORS USE AI – </a:t>
            </a:r>
            <a:br>
              <a:rPr lang="en-US" b="1" dirty="0"/>
            </a:br>
            <a:r>
              <a:rPr lang="en-US" b="1" dirty="0"/>
              <a:t>WHAT PROGRAMS?</a:t>
            </a:r>
            <a:br>
              <a:rPr lang="en-US" b="1" dirty="0"/>
            </a:br>
            <a:br>
              <a:rPr lang="en-US" b="1" dirty="0"/>
            </a:br>
            <a:r>
              <a:rPr lang="en-US" b="1" dirty="0"/>
              <a:t>MODRIA</a:t>
            </a:r>
            <a:br>
              <a:rPr lang="en-US" b="1" dirty="0"/>
            </a:br>
            <a:br>
              <a:rPr lang="en-US" b="1" dirty="0"/>
            </a:br>
            <a:r>
              <a:rPr lang="en-US" sz="1800" b="1" dirty="0">
                <a:solidFill>
                  <a:schemeClr val="tx1"/>
                </a:solidFill>
              </a:rPr>
              <a:t>Analyze Case</a:t>
            </a:r>
            <a:br>
              <a:rPr lang="en-US" sz="1800" b="1" dirty="0">
                <a:solidFill>
                  <a:schemeClr val="tx1"/>
                </a:solidFill>
              </a:rPr>
            </a:br>
            <a:r>
              <a:rPr lang="en-US" sz="1800" b="1" dirty="0">
                <a:solidFill>
                  <a:schemeClr val="tx1"/>
                </a:solidFill>
              </a:rPr>
              <a:t>Suggest Solutions</a:t>
            </a:r>
            <a:br>
              <a:rPr lang="en-US" sz="1800" b="1" dirty="0">
                <a:solidFill>
                  <a:schemeClr val="tx1"/>
                </a:solidFill>
              </a:rPr>
            </a:br>
            <a:r>
              <a:rPr lang="en-US" sz="1800" b="1" dirty="0">
                <a:solidFill>
                  <a:schemeClr val="tx1"/>
                </a:solidFill>
              </a:rPr>
              <a:t>Monitor Case Progress</a:t>
            </a:r>
            <a:br>
              <a:rPr lang="en-US" sz="1800" b="1" dirty="0">
                <a:solidFill>
                  <a:schemeClr val="tx1"/>
                </a:solidFill>
              </a:rPr>
            </a:br>
            <a:r>
              <a:rPr lang="en-US" sz="1800" b="1" dirty="0">
                <a:solidFill>
                  <a:schemeClr val="tx1"/>
                </a:solidFill>
              </a:rPr>
              <a:t>Communicate with Parties</a:t>
            </a:r>
            <a:br>
              <a:rPr lang="en-US" b="1" dirty="0">
                <a:solidFill>
                  <a:schemeClr val="tx1"/>
                </a:solidFill>
              </a:rPr>
            </a:br>
            <a:endParaRPr lang="en-US" b="1" dirty="0">
              <a:solidFill>
                <a:schemeClr val="tx1"/>
              </a:solidFill>
            </a:endParaRPr>
          </a:p>
        </p:txBody>
      </p:sp>
      <p:sp>
        <p:nvSpPr>
          <p:cNvPr id="4" name="Slide Number Placeholder 3">
            <a:extLst>
              <a:ext uri="{FF2B5EF4-FFF2-40B4-BE49-F238E27FC236}">
                <a16:creationId xmlns:a16="http://schemas.microsoft.com/office/drawing/2014/main" id="{3E922169-9194-B520-1B85-20333E361A40}"/>
              </a:ext>
            </a:extLst>
          </p:cNvPr>
          <p:cNvSpPr>
            <a:spLocks noGrp="1"/>
          </p:cNvSpPr>
          <p:nvPr>
            <p:ph type="sldNum" sz="quarter" idx="12"/>
          </p:nvPr>
        </p:nvSpPr>
        <p:spPr>
          <a:xfrm>
            <a:off x="4245086" y="4740903"/>
            <a:ext cx="653828" cy="274637"/>
          </a:xfrm>
        </p:spPr>
        <p:txBody>
          <a:bodyPr/>
          <a:lstStyle/>
          <a:p>
            <a:fld id="{8569A7FC-5743-4517-B3CE-B9650F286C2E}" type="slidenum">
              <a:rPr lang="en-US" smtClean="0"/>
              <a:pPr/>
              <a:t>7</a:t>
            </a:fld>
            <a:endParaRPr lang="en-US" dirty="0"/>
          </a:p>
        </p:txBody>
      </p:sp>
      <p:pic>
        <p:nvPicPr>
          <p:cNvPr id="5" name="Picture 4">
            <a:extLst>
              <a:ext uri="{FF2B5EF4-FFF2-40B4-BE49-F238E27FC236}">
                <a16:creationId xmlns:a16="http://schemas.microsoft.com/office/drawing/2014/main" id="{EC69B547-F47D-F273-9E60-8456B640C84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65270" y="3688490"/>
            <a:ext cx="3924300" cy="1162050"/>
          </a:xfrm>
          <a:prstGeom prst="rect">
            <a:avLst/>
          </a:prstGeom>
          <a:noFill/>
        </p:spPr>
      </p:pic>
    </p:spTree>
    <p:extLst>
      <p:ext uri="{BB962C8B-B14F-4D97-AF65-F5344CB8AC3E}">
        <p14:creationId xmlns:p14="http://schemas.microsoft.com/office/powerpoint/2010/main" val="4260173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A0715-B068-9F41-6C86-0D5CEF5791F7}"/>
              </a:ext>
            </a:extLst>
          </p:cNvPr>
          <p:cNvSpPr>
            <a:spLocks noGrp="1"/>
          </p:cNvSpPr>
          <p:nvPr>
            <p:ph type="title"/>
          </p:nvPr>
        </p:nvSpPr>
        <p:spPr/>
        <p:txBody>
          <a:bodyPr/>
          <a:lstStyle/>
          <a:p>
            <a:r>
              <a:rPr lang="en-US" b="1" dirty="0"/>
              <a:t>MATTERHORN</a:t>
            </a:r>
          </a:p>
        </p:txBody>
      </p:sp>
      <p:sp>
        <p:nvSpPr>
          <p:cNvPr id="3" name="Content Placeholder 2">
            <a:extLst>
              <a:ext uri="{FF2B5EF4-FFF2-40B4-BE49-F238E27FC236}">
                <a16:creationId xmlns:a16="http://schemas.microsoft.com/office/drawing/2014/main" id="{55EB3E39-57C4-546B-ECED-711CB2E90797}"/>
              </a:ext>
            </a:extLst>
          </p:cNvPr>
          <p:cNvSpPr>
            <a:spLocks noGrp="1"/>
          </p:cNvSpPr>
          <p:nvPr>
            <p:ph sz="quarter" idx="10"/>
          </p:nvPr>
        </p:nvSpPr>
        <p:spPr/>
        <p:txBody>
          <a:bodyPr/>
          <a:lstStyle/>
          <a:p>
            <a:r>
              <a:rPr lang="en-US" b="1" dirty="0"/>
              <a:t>Data Analytics</a:t>
            </a:r>
            <a:br>
              <a:rPr lang="en-US" b="1" dirty="0"/>
            </a:br>
            <a:r>
              <a:rPr lang="en-US" b="1" dirty="0"/>
              <a:t>Manage Case</a:t>
            </a:r>
            <a:br>
              <a:rPr lang="en-US" b="1" dirty="0"/>
            </a:br>
            <a:r>
              <a:rPr lang="en-US" b="1" dirty="0"/>
              <a:t>Communicate with Parties</a:t>
            </a:r>
            <a:br>
              <a:rPr lang="en-US" b="1" dirty="0"/>
            </a:br>
            <a:r>
              <a:rPr lang="en-US" b="1" dirty="0"/>
              <a:t>Draft Agreements</a:t>
            </a:r>
            <a:br>
              <a:rPr lang="en-US" b="1" dirty="0"/>
            </a:br>
            <a:r>
              <a:rPr lang="en-US" b="1" dirty="0"/>
              <a:t>Not for Complex Cases</a:t>
            </a:r>
          </a:p>
        </p:txBody>
      </p:sp>
      <p:sp>
        <p:nvSpPr>
          <p:cNvPr id="4" name="Slide Number Placeholder 3">
            <a:extLst>
              <a:ext uri="{FF2B5EF4-FFF2-40B4-BE49-F238E27FC236}">
                <a16:creationId xmlns:a16="http://schemas.microsoft.com/office/drawing/2014/main" id="{893A36F1-71EB-B244-172A-F6634BDFAA5F}"/>
              </a:ext>
            </a:extLst>
          </p:cNvPr>
          <p:cNvSpPr>
            <a:spLocks noGrp="1"/>
          </p:cNvSpPr>
          <p:nvPr>
            <p:ph type="sldNum" sz="quarter" idx="12"/>
          </p:nvPr>
        </p:nvSpPr>
        <p:spPr/>
        <p:txBody>
          <a:bodyPr/>
          <a:lstStyle/>
          <a:p>
            <a:fld id="{8569A7FC-5743-4517-B3CE-B9650F286C2E}" type="slidenum">
              <a:rPr lang="en-US" smtClean="0"/>
              <a:pPr/>
              <a:t>8</a:t>
            </a:fld>
            <a:endParaRPr lang="en-US" dirty="0"/>
          </a:p>
        </p:txBody>
      </p:sp>
      <p:pic>
        <p:nvPicPr>
          <p:cNvPr id="5" name="Picture 4">
            <a:extLst>
              <a:ext uri="{FF2B5EF4-FFF2-40B4-BE49-F238E27FC236}">
                <a16:creationId xmlns:a16="http://schemas.microsoft.com/office/drawing/2014/main" id="{1F91DBE2-F522-5FD7-F991-2C6646C7CD2B}"/>
              </a:ext>
            </a:extLst>
          </p:cNvPr>
          <p:cNvPicPr>
            <a:picLocks noChangeAspect="1"/>
          </p:cNvPicPr>
          <p:nvPr/>
        </p:nvPicPr>
        <p:blipFill>
          <a:blip r:embed="rId2"/>
          <a:stretch>
            <a:fillRect/>
          </a:stretch>
        </p:blipFill>
        <p:spPr>
          <a:xfrm>
            <a:off x="3665220" y="3236200"/>
            <a:ext cx="3675491" cy="1300558"/>
          </a:xfrm>
          <a:prstGeom prst="rect">
            <a:avLst/>
          </a:prstGeom>
        </p:spPr>
      </p:pic>
    </p:spTree>
    <p:extLst>
      <p:ext uri="{BB962C8B-B14F-4D97-AF65-F5344CB8AC3E}">
        <p14:creationId xmlns:p14="http://schemas.microsoft.com/office/powerpoint/2010/main" val="918692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545B1-675F-8861-3D37-9C4F277B36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6D068F-1EDE-9C42-2869-42EDF7DA07E6}"/>
              </a:ext>
            </a:extLst>
          </p:cNvPr>
          <p:cNvSpPr>
            <a:spLocks noGrp="1"/>
          </p:cNvSpPr>
          <p:nvPr>
            <p:ph type="title"/>
          </p:nvPr>
        </p:nvSpPr>
        <p:spPr>
          <a:xfrm>
            <a:off x="304800" y="261340"/>
            <a:ext cx="7692694" cy="2985433"/>
          </a:xfrm>
        </p:spPr>
        <p:txBody>
          <a:bodyPr>
            <a:spAutoFit/>
          </a:bodyPr>
          <a:lstStyle/>
          <a:p>
            <a:r>
              <a:rPr lang="en-US" b="1" dirty="0"/>
              <a:t>BOT MEDIATION</a:t>
            </a:r>
            <a:br>
              <a:rPr lang="en-US" b="1" dirty="0"/>
            </a:br>
            <a:br>
              <a:rPr lang="en-US" b="1" dirty="0"/>
            </a:br>
            <a:r>
              <a:rPr lang="en-US" sz="2000" b="1" dirty="0">
                <a:solidFill>
                  <a:schemeClr val="tx1"/>
                </a:solidFill>
              </a:rPr>
              <a:t>AI Powered Avatars</a:t>
            </a:r>
            <a:br>
              <a:rPr lang="en-US" sz="2000" b="1" dirty="0">
                <a:solidFill>
                  <a:schemeClr val="tx1"/>
                </a:solidFill>
              </a:rPr>
            </a:br>
            <a:r>
              <a:rPr lang="en-US" sz="2000" b="1" dirty="0">
                <a:solidFill>
                  <a:schemeClr val="tx1"/>
                </a:solidFill>
              </a:rPr>
              <a:t>Analyze Case Data</a:t>
            </a:r>
            <a:br>
              <a:rPr lang="en-US" sz="2000" b="1" dirty="0">
                <a:solidFill>
                  <a:schemeClr val="tx1"/>
                </a:solidFill>
              </a:rPr>
            </a:br>
            <a:r>
              <a:rPr lang="en-US" sz="2000" b="1" dirty="0">
                <a:solidFill>
                  <a:schemeClr val="tx1"/>
                </a:solidFill>
              </a:rPr>
              <a:t>24/7 On Demand Mediation </a:t>
            </a:r>
            <a:br>
              <a:rPr lang="en-US" b="1" dirty="0"/>
            </a:br>
            <a:br>
              <a:rPr lang="en-US" b="1" dirty="0"/>
            </a:br>
            <a:endParaRPr lang="en-US" b="1" dirty="0"/>
          </a:p>
        </p:txBody>
      </p:sp>
      <p:sp>
        <p:nvSpPr>
          <p:cNvPr id="4" name="Slide Number Placeholder 3">
            <a:extLst>
              <a:ext uri="{FF2B5EF4-FFF2-40B4-BE49-F238E27FC236}">
                <a16:creationId xmlns:a16="http://schemas.microsoft.com/office/drawing/2014/main" id="{C8527526-3FAF-BA92-76E5-929BEA36AF1A}"/>
              </a:ext>
            </a:extLst>
          </p:cNvPr>
          <p:cNvSpPr>
            <a:spLocks noGrp="1"/>
          </p:cNvSpPr>
          <p:nvPr>
            <p:ph type="sldNum" sz="quarter" idx="12"/>
          </p:nvPr>
        </p:nvSpPr>
        <p:spPr>
          <a:xfrm>
            <a:off x="4245086" y="4740903"/>
            <a:ext cx="653828" cy="274637"/>
          </a:xfrm>
        </p:spPr>
        <p:txBody>
          <a:bodyPr/>
          <a:lstStyle/>
          <a:p>
            <a:fld id="{8569A7FC-5743-4517-B3CE-B9650F286C2E}" type="slidenum">
              <a:rPr lang="en-US" smtClean="0"/>
              <a:pPr/>
              <a:t>9</a:t>
            </a:fld>
            <a:endParaRPr lang="en-US" dirty="0"/>
          </a:p>
        </p:txBody>
      </p:sp>
      <p:pic>
        <p:nvPicPr>
          <p:cNvPr id="6" name="Picture 5">
            <a:extLst>
              <a:ext uri="{FF2B5EF4-FFF2-40B4-BE49-F238E27FC236}">
                <a16:creationId xmlns:a16="http://schemas.microsoft.com/office/drawing/2014/main" id="{3B6BED63-ABCB-5D7A-D780-5DD148E84D1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12909" y="2775585"/>
            <a:ext cx="2581275" cy="1771650"/>
          </a:xfrm>
          <a:prstGeom prst="rect">
            <a:avLst/>
          </a:prstGeom>
          <a:noFill/>
        </p:spPr>
      </p:pic>
    </p:spTree>
    <p:extLst>
      <p:ext uri="{BB962C8B-B14F-4D97-AF65-F5344CB8AC3E}">
        <p14:creationId xmlns:p14="http://schemas.microsoft.com/office/powerpoint/2010/main" val="1581817595"/>
      </p:ext>
    </p:extLst>
  </p:cSld>
  <p:clrMapOvr>
    <a:masterClrMapping/>
  </p:clrMapOvr>
</p:sld>
</file>

<file path=ppt/theme/theme1.xml><?xml version="1.0" encoding="utf-8"?>
<a:theme xmlns:a="http://schemas.openxmlformats.org/drawingml/2006/main" name="SF widescreen_new">
  <a:themeElements>
    <a:clrScheme name="SF Palette">
      <a:dk1>
        <a:sysClr val="windowText" lastClr="000000"/>
      </a:dk1>
      <a:lt1>
        <a:sysClr val="window" lastClr="FFFFFF"/>
      </a:lt1>
      <a:dk2>
        <a:srgbClr val="44546A"/>
      </a:dk2>
      <a:lt2>
        <a:srgbClr val="E7E6E6"/>
      </a:lt2>
      <a:accent1>
        <a:srgbClr val="097DBB"/>
      </a:accent1>
      <a:accent2>
        <a:srgbClr val="50748A"/>
      </a:accent2>
      <a:accent3>
        <a:srgbClr val="4C9CB9"/>
      </a:accent3>
      <a:accent4>
        <a:srgbClr val="68B745"/>
      </a:accent4>
      <a:accent5>
        <a:srgbClr val="D6B833"/>
      </a:accent5>
      <a:accent6>
        <a:srgbClr val="EB8B30"/>
      </a:accent6>
      <a:hlink>
        <a:srgbClr val="097DBB"/>
      </a:hlink>
      <a:folHlink>
        <a:srgbClr val="097DB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F widescreen_09 30 22" id="{74BFD2CE-BD44-4750-B4AD-509F3141D0F6}" vid="{DBEE2D80-3D7B-4612-9457-C45E3735FA21}"/>
    </a:ext>
  </a:extLst>
</a:theme>
</file>

<file path=ppt/theme/theme2.xml><?xml version="1.0" encoding="utf-8"?>
<a:theme xmlns:a="http://schemas.openxmlformats.org/drawingml/2006/main" name="Firm-related">
  <a:themeElements>
    <a:clrScheme name="SF Palette">
      <a:dk1>
        <a:sysClr val="windowText" lastClr="000000"/>
      </a:dk1>
      <a:lt1>
        <a:sysClr val="window" lastClr="FFFFFF"/>
      </a:lt1>
      <a:dk2>
        <a:srgbClr val="44546A"/>
      </a:dk2>
      <a:lt2>
        <a:srgbClr val="E7E6E6"/>
      </a:lt2>
      <a:accent1>
        <a:srgbClr val="097DBB"/>
      </a:accent1>
      <a:accent2>
        <a:srgbClr val="50748A"/>
      </a:accent2>
      <a:accent3>
        <a:srgbClr val="4C9CB9"/>
      </a:accent3>
      <a:accent4>
        <a:srgbClr val="68B745"/>
      </a:accent4>
      <a:accent5>
        <a:srgbClr val="D6B833"/>
      </a:accent5>
      <a:accent6>
        <a:srgbClr val="EB8B30"/>
      </a:accent6>
      <a:hlink>
        <a:srgbClr val="097DBB"/>
      </a:hlink>
      <a:folHlink>
        <a:srgbClr val="097DB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F widescreen_09 30 22" id="{74BFD2CE-BD44-4750-B4AD-509F3141D0F6}" vid="{DBEE2D80-3D7B-4612-9457-C45E3735FA2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 2013 - 2022</Template>
  <TotalTime>3408</TotalTime>
  <Words>2097</Words>
  <Application>Microsoft Office PowerPoint</Application>
  <PresentationFormat>On-screen Show (16:9)</PresentationFormat>
  <Paragraphs>350</Paragraphs>
  <Slides>58</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58</vt:i4>
      </vt:variant>
    </vt:vector>
  </HeadingPairs>
  <TitlesOfParts>
    <vt:vector size="62" baseType="lpstr">
      <vt:lpstr>Aptos</vt:lpstr>
      <vt:lpstr>Arial</vt:lpstr>
      <vt:lpstr>SF widescreen_new</vt:lpstr>
      <vt:lpstr>Firm-related</vt:lpstr>
      <vt:lpstr>Mediation Ethics and AI:   User Beware</vt:lpstr>
      <vt:lpstr>OVERVIEW</vt:lpstr>
      <vt:lpstr>THE POINT:</vt:lpstr>
      <vt:lpstr>MEDIATION IS VALUABLE</vt:lpstr>
      <vt:lpstr>AI is HERE</vt:lpstr>
      <vt:lpstr>WHAT THIS TALK IS NOT</vt:lpstr>
      <vt:lpstr>HOW DO MEDIATORS USE AI –  WHAT PROGRAMS?  MODRIA  Analyze Case Suggest Solutions Monitor Case Progress Communicate with Parties </vt:lpstr>
      <vt:lpstr>MATTERHORN</vt:lpstr>
      <vt:lpstr>BOT MEDIATION  AI Powered Avatars Analyze Case Data 24/7 On Demand Mediation   </vt:lpstr>
      <vt:lpstr>THEMEDIATOR.AI  Common, Every-Day Disputes Impartial, Objective Analysis Suggests Potential Resolutions Apps for Task Automation</vt:lpstr>
      <vt:lpstr>SONIX  Listens Transcribes Audio &amp; Video Documents Session   </vt:lpstr>
      <vt:lpstr>CALENDARHERO &amp; CALENDLY  CalendarHero Meeting Assistant Coordinates Meetings Team Scheduling Complex Calendly Integrations Notifications Video Conference Tools Simpler</vt:lpstr>
      <vt:lpstr>OTTER.AI  Meeting Assistant Transcribes &amp; Summarizes Sessions – Real Time</vt:lpstr>
      <vt:lpstr>SMARTSETTLE  Negotiation Algorithms Facilitate Communication Suggests Optimal Solutions to Both Sides Reduces Time User-Friendly </vt:lpstr>
      <vt:lpstr>JURIS TECHNOLOGIES  Dispute Analytics Analyzes Historical Data: Predict Outcomes Suggest Resolutions Intuitive Interfaces</vt:lpstr>
      <vt:lpstr>STRIKINGLY  Create Websites Templates Integrate Payment Solutions</vt:lpstr>
      <vt:lpstr>MANY OTHER PROGRAMS</vt:lpstr>
      <vt:lpstr>PowerPoint Presentation</vt:lpstr>
      <vt:lpstr>BENEFITS OF AI to MEDIATION</vt:lpstr>
      <vt:lpstr>BENEFITS OF AI to MEDIATION</vt:lpstr>
      <vt:lpstr>RISKS OF AI to MEDIATION</vt:lpstr>
      <vt:lpstr>RISKS OF AI to MEDIATION</vt:lpstr>
      <vt:lpstr>ETHICAL CONCERNS</vt:lpstr>
      <vt:lpstr>ETHICAL CONCERNS</vt:lpstr>
      <vt:lpstr>ETHICAL CONCERNS</vt:lpstr>
      <vt:lpstr>ETHICAL CONCERNS</vt:lpstr>
      <vt:lpstr>INTERNATIONAL BAR ASSOCIATION</vt:lpstr>
      <vt:lpstr>INTERNATIONAL BAR ASSOCIATION</vt:lpstr>
      <vt:lpstr>INTERNATIONAL BAR ASSOCIATION – RULES OF ETHICS FOR MEDIATORS</vt:lpstr>
      <vt:lpstr>INTERNATIONAL BAR ASSOCIATION – RULES OF ETHICS FOR MEDIATORS</vt:lpstr>
      <vt:lpstr>INTERNATIONAL BAR ASSOCIATION – RULES OF ETHICS FOR MEDIATORS</vt:lpstr>
      <vt:lpstr>INTERNATIONAL BAR ASSOCIATION – RULES OF ETHICS FOR MEDIATORS</vt:lpstr>
      <vt:lpstr>INTERNATIONAL BAR ASSOCIATION – RULES OF ETHICS FOR MEDIATORS</vt:lpstr>
      <vt:lpstr>INTERNATIONAL BAR ASSOCIATION – RULES OF ETHICS FOR MEDIATORS</vt:lpstr>
      <vt:lpstr>JUDICIAL ARBITRATION AND MEDIATION SERVICES  - JAMS</vt:lpstr>
      <vt:lpstr>JAMS MEDIATOR ETHICS</vt:lpstr>
      <vt:lpstr>JAMS MEDIATOR ETHICS</vt:lpstr>
      <vt:lpstr>JAMS MEDIATOR ETHICS </vt:lpstr>
      <vt:lpstr>JAMS MEDIATOR ETHICS</vt:lpstr>
      <vt:lpstr>JAMS MEDIATOR ETHICS</vt:lpstr>
      <vt:lpstr>JAMS MEDIATOR ETHICS </vt:lpstr>
      <vt:lpstr>JAMS MEDIATOR ETHICS</vt:lpstr>
      <vt:lpstr>WHAT IS A CONFLICT OF INTEREST?</vt:lpstr>
      <vt:lpstr>WHAT IS A WAIVER OF CONFLICT?</vt:lpstr>
      <vt:lpstr>JAMS MEDIATOR ETHICS</vt:lpstr>
      <vt:lpstr>LAWYER ETHICS</vt:lpstr>
      <vt:lpstr>PowerPoint Presentation</vt:lpstr>
      <vt:lpstr>PowerPoint Presentation</vt:lpstr>
      <vt:lpstr>PowerPoint Presentation</vt:lpstr>
      <vt:lpstr>PowerPoint Presentation</vt:lpstr>
      <vt:lpstr>PowerPoint Presentation</vt:lpstr>
      <vt:lpstr>[Rules 1.7 &amp; 1.9 – No Conflicts of Interest]</vt:lpstr>
      <vt:lpstr>Rule 5.1 – Responsibility for Subordinates</vt:lpstr>
      <vt:lpstr>CONCLUSION</vt:lpstr>
      <vt:lpstr>CONCLUSION (CONT.)</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Chavarria</dc:creator>
  <cp:lastModifiedBy>Badgerow, Nick</cp:lastModifiedBy>
  <cp:revision>160</cp:revision>
  <dcterms:created xsi:type="dcterms:W3CDTF">2023-04-18T17:05:23Z</dcterms:created>
  <dcterms:modified xsi:type="dcterms:W3CDTF">2026-01-06T19:09:47Z</dcterms:modified>
</cp:coreProperties>
</file>